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3.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4.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5.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6.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7.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8.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9.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10.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11.xml" ContentType="application/vnd.openxmlformats-officedocument.theme+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theme/theme12.xml" ContentType="application/vnd.openxmlformats-officedocument.theme+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theme/theme13.xml" ContentType="application/vnd.openxmlformats-officedocument.theme+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14.xml" ContentType="application/vnd.openxmlformats-officedocument.theme+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89" r:id="rId4"/>
    <p:sldMasterId id="2147483986" r:id="rId5"/>
    <p:sldMasterId id="2147484017" r:id="rId6"/>
    <p:sldMasterId id="2147484053" r:id="rId7"/>
    <p:sldMasterId id="2147484082" r:id="rId8"/>
    <p:sldMasterId id="2147484198" r:id="rId9"/>
    <p:sldMasterId id="2147484225" r:id="rId10"/>
    <p:sldMasterId id="2147484253" r:id="rId11"/>
    <p:sldMasterId id="2147484282" r:id="rId12"/>
    <p:sldMasterId id="2147484313" r:id="rId13"/>
    <p:sldMasterId id="2147484344" r:id="rId14"/>
    <p:sldMasterId id="2147484374" r:id="rId15"/>
    <p:sldMasterId id="2147484384" r:id="rId16"/>
    <p:sldMasterId id="2147484409" r:id="rId17"/>
    <p:sldMasterId id="2147484437" r:id="rId18"/>
  </p:sldMasterIdLst>
  <p:notesMasterIdLst>
    <p:notesMasterId r:id="rId45"/>
  </p:notesMasterIdLst>
  <p:handoutMasterIdLst>
    <p:handoutMasterId r:id="rId46"/>
  </p:handoutMasterIdLst>
  <p:sldIdLst>
    <p:sldId id="1715" r:id="rId19"/>
    <p:sldId id="1763" r:id="rId20"/>
    <p:sldId id="1764" r:id="rId21"/>
    <p:sldId id="1767" r:id="rId22"/>
    <p:sldId id="1781" r:id="rId23"/>
    <p:sldId id="1768" r:id="rId24"/>
    <p:sldId id="1785" r:id="rId25"/>
    <p:sldId id="1787" r:id="rId26"/>
    <p:sldId id="1786" r:id="rId27"/>
    <p:sldId id="1788" r:id="rId28"/>
    <p:sldId id="1746" r:id="rId29"/>
    <p:sldId id="1784" r:id="rId30"/>
    <p:sldId id="1779" r:id="rId31"/>
    <p:sldId id="1792" r:id="rId32"/>
    <p:sldId id="1793" r:id="rId33"/>
    <p:sldId id="1794" r:id="rId34"/>
    <p:sldId id="1789" r:id="rId35"/>
    <p:sldId id="1791" r:id="rId36"/>
    <p:sldId id="1761" r:id="rId37"/>
    <p:sldId id="1790" r:id="rId38"/>
    <p:sldId id="1766" r:id="rId39"/>
    <p:sldId id="1727" r:id="rId40"/>
    <p:sldId id="1774" r:id="rId41"/>
    <p:sldId id="1775" r:id="rId42"/>
    <p:sldId id="1776" r:id="rId43"/>
    <p:sldId id="1777" r:id="rId44"/>
  </p:sldIdLst>
  <p:sldSz cx="12436475" cy="6994525"/>
  <p:notesSz cx="7315200" cy="96012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59C6891-A0B8-4B6B-94CB-60FD4BC720A2}">
          <p14:sldIdLst>
            <p14:sldId id="1715"/>
            <p14:sldId id="1763"/>
            <p14:sldId id="1764"/>
            <p14:sldId id="1767"/>
            <p14:sldId id="1781"/>
            <p14:sldId id="1768"/>
            <p14:sldId id="1785"/>
            <p14:sldId id="1787"/>
            <p14:sldId id="1786"/>
            <p14:sldId id="1788"/>
            <p14:sldId id="1746"/>
            <p14:sldId id="1784"/>
            <p14:sldId id="1779"/>
            <p14:sldId id="1792"/>
            <p14:sldId id="1793"/>
            <p14:sldId id="1794"/>
            <p14:sldId id="1789"/>
            <p14:sldId id="1791"/>
            <p14:sldId id="1761"/>
            <p14:sldId id="1790"/>
            <p14:sldId id="1766"/>
            <p14:sldId id="1727"/>
            <p14:sldId id="1774"/>
            <p14:sldId id="1775"/>
            <p14:sldId id="1776"/>
            <p14:sldId id="1777"/>
          </p14:sldIdLst>
        </p14:section>
      </p14:sectionLst>
    </p:ext>
    <p:ext uri="{EFAFB233-063F-42B5-8137-9DF3F51BA10A}">
      <p15:sldGuideLst xmlns:p15="http://schemas.microsoft.com/office/powerpoint/2012/main">
        <p15:guide id="1" orient="horz" pos="1053" userDrawn="1">
          <p15:clr>
            <a:srgbClr val="A4A3A4"/>
          </p15:clr>
        </p15:guide>
        <p15:guide id="3" pos="5813" userDrawn="1">
          <p15:clr>
            <a:srgbClr val="A4A3A4"/>
          </p15:clr>
        </p15:guide>
        <p15:guide id="4" pos="797" userDrawn="1">
          <p15:clr>
            <a:srgbClr val="A4A3A4"/>
          </p15:clr>
        </p15:guide>
        <p15:guide id="5" orient="horz" pos="1603" userDrawn="1">
          <p15:clr>
            <a:srgbClr val="A4A3A4"/>
          </p15:clr>
        </p15:guide>
        <p15:guide id="6" orient="horz" pos="2825" userDrawn="1">
          <p15:clr>
            <a:srgbClr val="A4A3A4"/>
          </p15:clr>
        </p15:guide>
        <p15:guide id="7" pos="2669" userDrawn="1">
          <p15:clr>
            <a:srgbClr val="A4A3A4"/>
          </p15:clr>
        </p15:guide>
        <p15:guide id="8" pos="4469" userDrawn="1">
          <p15:clr>
            <a:srgbClr val="A4A3A4"/>
          </p15:clr>
        </p15:guide>
        <p15:guide id="9" pos="6365" userDrawn="1">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C9E5"/>
    <a:srgbClr val="00336A"/>
    <a:srgbClr val="0072C6"/>
    <a:srgbClr val="00BCF2"/>
    <a:srgbClr val="696969"/>
    <a:srgbClr val="000000"/>
    <a:srgbClr val="002060"/>
    <a:srgbClr val="00188F"/>
    <a:srgbClr val="E3F0F9"/>
    <a:srgbClr val="E8E8E8"/>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770" autoAdjust="0"/>
    <p:restoredTop sz="85757" autoAdjust="0"/>
  </p:normalViewPr>
  <p:slideViewPr>
    <p:cSldViewPr snapToGrid="0">
      <p:cViewPr>
        <p:scale>
          <a:sx n="46" d="100"/>
          <a:sy n="46" d="100"/>
        </p:scale>
        <p:origin x="1302" y="930"/>
      </p:cViewPr>
      <p:guideLst>
        <p:guide orient="horz" pos="1053"/>
        <p:guide pos="5813"/>
        <p:guide pos="797"/>
        <p:guide orient="horz" pos="1603"/>
        <p:guide orient="horz" pos="2825"/>
        <p:guide pos="2669"/>
        <p:guide pos="4469"/>
        <p:guide pos="6365"/>
      </p:guideLst>
    </p:cSldViewPr>
  </p:slideViewPr>
  <p:outlineViewPr>
    <p:cViewPr>
      <p:scale>
        <a:sx n="33" d="100"/>
        <a:sy n="33" d="100"/>
      </p:scale>
      <p:origin x="0" y="-2694"/>
    </p:cViewPr>
  </p:outlineViewPr>
  <p:notesTextViewPr>
    <p:cViewPr>
      <p:scale>
        <a:sx n="125" d="100"/>
        <a:sy n="125" d="100"/>
      </p:scale>
      <p:origin x="0" y="0"/>
    </p:cViewPr>
  </p:notesTextViewPr>
  <p:sorterViewPr>
    <p:cViewPr>
      <p:scale>
        <a:sx n="50" d="100"/>
        <a:sy n="50" d="100"/>
      </p:scale>
      <p:origin x="0" y="-3946"/>
    </p:cViewPr>
  </p:sorterViewPr>
  <p:notesViewPr>
    <p:cSldViewPr snapToGrid="0" showGuides="1">
      <p:cViewPr>
        <p:scale>
          <a:sx n="53" d="100"/>
          <a:sy n="53" d="100"/>
        </p:scale>
        <p:origin x="-4848" y="-1013"/>
      </p:cViewPr>
      <p:guideLst>
        <p:guide orient="horz" pos="3025"/>
        <p:guide pos="2304"/>
      </p:guideLst>
    </p:cSldViewPr>
  </p:notesViewPr>
  <p:gridSpacing cx="182880" cy="18288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image" Target="../media/image42.png"/><Relationship Id="rId4" Type="http://schemas.openxmlformats.org/officeDocument/2006/relationships/image" Target="../media/image4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jpeg"/><Relationship Id="rId1" Type="http://schemas.openxmlformats.org/officeDocument/2006/relationships/image" Target="../media/image42.png"/><Relationship Id="rId4"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FCE2CE-94C4-47DD-8389-CEC773F0FBBD}"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US"/>
        </a:p>
      </dgm:t>
    </dgm:pt>
    <dgm:pt modelId="{13FB7420-F66B-400A-B763-66B97BC512EE}">
      <dgm:prSet/>
      <dgm:spPr/>
      <dgm:t>
        <a:bodyPr/>
        <a:lstStyle/>
        <a:p>
          <a:endParaRPr lang="en-US" dirty="0">
            <a:solidFill>
              <a:schemeClr val="accent6"/>
            </a:solidFill>
            <a:latin typeface="+mj-lt"/>
          </a:endParaRPr>
        </a:p>
      </dgm:t>
    </dgm:pt>
    <dgm:pt modelId="{2579099E-A287-499A-9873-2C911967B9C2}" type="parTrans" cxnId="{FF4283E5-D782-41B5-96F9-64EBDAFBEAC4}">
      <dgm:prSet/>
      <dgm:spPr/>
      <dgm:t>
        <a:bodyPr/>
        <a:lstStyle/>
        <a:p>
          <a:endParaRPr lang="en-US">
            <a:solidFill>
              <a:schemeClr val="accent5"/>
            </a:solidFill>
          </a:endParaRPr>
        </a:p>
      </dgm:t>
    </dgm:pt>
    <dgm:pt modelId="{A7E42F3D-4F94-4B44-9230-5381F09C2B94}" type="sibTrans" cxnId="{FF4283E5-D782-41B5-96F9-64EBDAFBEAC4}">
      <dgm:prSet/>
      <dgm:spPr>
        <a:blipFill rotWithShape="1">
          <a:blip xmlns:r="http://schemas.openxmlformats.org/officeDocument/2006/relationships" r:embed="rId1"/>
          <a:stretch>
            <a:fillRect/>
          </a:stretch>
        </a:blipFill>
      </dgm:spPr>
      <dgm:t>
        <a:bodyPr/>
        <a:lstStyle/>
        <a:p>
          <a:endParaRPr lang="en-US">
            <a:solidFill>
              <a:schemeClr val="accent5"/>
            </a:solidFill>
          </a:endParaRPr>
        </a:p>
      </dgm:t>
    </dgm:pt>
    <dgm:pt modelId="{F1699014-C15E-4BB8-B043-2BFEEAD7E5E7}">
      <dgm:prSet/>
      <dgm:spPr/>
      <dgm:t>
        <a:bodyPr/>
        <a:lstStyle/>
        <a:p>
          <a:r>
            <a:rPr lang="en-US" dirty="0">
              <a:solidFill>
                <a:schemeClr val="accent5"/>
              </a:solidFill>
              <a:latin typeface="+mj-lt"/>
            </a:rPr>
            <a:t>Happy customers</a:t>
          </a:r>
        </a:p>
      </dgm:t>
    </dgm:pt>
    <dgm:pt modelId="{FD75687E-149B-4341-8001-080462D47AFA}" type="parTrans" cxnId="{1672F003-4E5B-4C50-8455-C179FC0CB049}">
      <dgm:prSet/>
      <dgm:spPr/>
      <dgm:t>
        <a:bodyPr/>
        <a:lstStyle/>
        <a:p>
          <a:endParaRPr lang="en-US">
            <a:solidFill>
              <a:schemeClr val="accent5"/>
            </a:solidFill>
          </a:endParaRPr>
        </a:p>
      </dgm:t>
    </dgm:pt>
    <dgm:pt modelId="{329E65C3-09A9-4B69-8703-4E0B415C6703}" type="sibTrans" cxnId="{1672F003-4E5B-4C50-8455-C179FC0CB049}">
      <dgm:prSet/>
      <dgm:spPr>
        <a:blipFill>
          <a:blip xmlns:r="http://schemas.openxmlformats.org/officeDocument/2006/relationships" r:embed="rId2" cstate="screen">
            <a:extLst>
              <a:ext uri="{28A0092B-C50C-407E-A947-70E740481C1C}">
                <a14:useLocalDpi xmlns:a14="http://schemas.microsoft.com/office/drawing/2010/main" val="0"/>
              </a:ext>
            </a:extLst>
          </a:blip>
          <a:srcRect/>
          <a:stretch>
            <a:fillRect/>
          </a:stretch>
        </a:blipFill>
      </dgm:spPr>
      <dgm:t>
        <a:bodyPr/>
        <a:lstStyle/>
        <a:p>
          <a:endParaRPr lang="en-US">
            <a:solidFill>
              <a:schemeClr val="accent5"/>
            </a:solidFill>
          </a:endParaRPr>
        </a:p>
      </dgm:t>
    </dgm:pt>
    <dgm:pt modelId="{1D0A8258-00F3-45BB-AFDE-708359DEEE24}">
      <dgm:prSet/>
      <dgm:spPr/>
      <dgm:t>
        <a:bodyPr/>
        <a:lstStyle/>
        <a:p>
          <a:r>
            <a:rPr lang="en-US" dirty="0">
              <a:solidFill>
                <a:schemeClr val="accent5"/>
              </a:solidFill>
              <a:latin typeface="+mj-lt"/>
            </a:rPr>
            <a:t>Strong ecosystem</a:t>
          </a:r>
        </a:p>
      </dgm:t>
    </dgm:pt>
    <dgm:pt modelId="{72DE7B6C-DAA0-437C-9776-F61914E1325F}" type="parTrans" cxnId="{C800022F-DCAB-49E3-8EBC-74E86DE14DD5}">
      <dgm:prSet/>
      <dgm:spPr/>
      <dgm:t>
        <a:bodyPr/>
        <a:lstStyle/>
        <a:p>
          <a:endParaRPr lang="en-US">
            <a:solidFill>
              <a:schemeClr val="accent5"/>
            </a:solidFill>
          </a:endParaRPr>
        </a:p>
      </dgm:t>
    </dgm:pt>
    <dgm:pt modelId="{5D9D148F-5283-4A49-B63C-A5FADFDA7A6D}" type="sibTrans" cxnId="{C800022F-DCAB-49E3-8EBC-74E86DE14DD5}">
      <dgm:prSet/>
      <dgm:spPr>
        <a:blipFill rotWithShape="1">
          <a:blip xmlns:r="http://schemas.openxmlformats.org/officeDocument/2006/relationships" r:embed="rId3"/>
          <a:stretch>
            <a:fillRect/>
          </a:stretch>
        </a:blipFill>
      </dgm:spPr>
      <dgm:t>
        <a:bodyPr/>
        <a:lstStyle/>
        <a:p>
          <a:endParaRPr lang="en-US">
            <a:solidFill>
              <a:schemeClr val="accent5"/>
            </a:solidFill>
          </a:endParaRPr>
        </a:p>
      </dgm:t>
    </dgm:pt>
    <dgm:pt modelId="{4C8C6075-2901-45C4-8FE5-083AA33F9BDF}">
      <dgm:prSet/>
      <dgm:spPr/>
      <dgm:t>
        <a:bodyPr/>
        <a:lstStyle/>
        <a:p>
          <a:r>
            <a:rPr lang="en-US" dirty="0">
              <a:solidFill>
                <a:schemeClr val="accent5"/>
              </a:solidFill>
              <a:latin typeface="+mj-lt"/>
            </a:rPr>
            <a:t>Agile IT</a:t>
          </a:r>
        </a:p>
      </dgm:t>
    </dgm:pt>
    <dgm:pt modelId="{FEB3248B-B36F-4223-AF76-3409DD92AA76}" type="parTrans" cxnId="{B79FAB2C-54A2-4D04-A496-B7739E963BBE}">
      <dgm:prSet/>
      <dgm:spPr/>
      <dgm:t>
        <a:bodyPr/>
        <a:lstStyle/>
        <a:p>
          <a:endParaRPr lang="en-US">
            <a:solidFill>
              <a:schemeClr val="accent5"/>
            </a:solidFill>
          </a:endParaRPr>
        </a:p>
      </dgm:t>
    </dgm:pt>
    <dgm:pt modelId="{388AD28C-881D-4010-BBCA-AAFECDB89741}" type="sibTrans" cxnId="{B79FAB2C-54A2-4D04-A496-B7739E963BBE}">
      <dgm:prSet/>
      <dgm:spPr>
        <a:blipFill rotWithShape="1">
          <a:blip xmlns:r="http://schemas.openxmlformats.org/officeDocument/2006/relationships" r:embed="rId4"/>
          <a:stretch>
            <a:fillRect/>
          </a:stretch>
        </a:blipFill>
      </dgm:spPr>
      <dgm:t>
        <a:bodyPr/>
        <a:lstStyle/>
        <a:p>
          <a:endParaRPr lang="en-US">
            <a:solidFill>
              <a:schemeClr val="accent5"/>
            </a:solidFill>
          </a:endParaRPr>
        </a:p>
      </dgm:t>
    </dgm:pt>
    <dgm:pt modelId="{58E75237-AAA1-41C1-9638-B5C6951B31F0}" type="pres">
      <dgm:prSet presAssocID="{B3FCE2CE-94C4-47DD-8389-CEC773F0FBBD}" presName="Name0" presStyleCnt="0">
        <dgm:presLayoutVars>
          <dgm:chMax val="7"/>
          <dgm:chPref val="7"/>
          <dgm:dir/>
        </dgm:presLayoutVars>
      </dgm:prSet>
      <dgm:spPr/>
    </dgm:pt>
    <dgm:pt modelId="{5E67BAD0-6669-4125-9B91-4620215B8866}" type="pres">
      <dgm:prSet presAssocID="{B3FCE2CE-94C4-47DD-8389-CEC773F0FBBD}" presName="Name1" presStyleCnt="0"/>
      <dgm:spPr/>
    </dgm:pt>
    <dgm:pt modelId="{CC620885-AE2E-471C-9D98-12AA109773EF}" type="pres">
      <dgm:prSet presAssocID="{A7E42F3D-4F94-4B44-9230-5381F09C2B94}" presName="picture_1" presStyleCnt="0"/>
      <dgm:spPr/>
    </dgm:pt>
    <dgm:pt modelId="{B8D60D42-973A-4946-A964-C4A6D99A3EF1}" type="pres">
      <dgm:prSet presAssocID="{A7E42F3D-4F94-4B44-9230-5381F09C2B94}" presName="pictureRepeatNode" presStyleLbl="alignImgPlace1" presStyleIdx="0" presStyleCnt="4"/>
      <dgm:spPr/>
    </dgm:pt>
    <dgm:pt modelId="{7905129C-C1AC-40E5-881C-B452058F85E9}" type="pres">
      <dgm:prSet presAssocID="{13FB7420-F66B-400A-B763-66B97BC512EE}" presName="text_1" presStyleLbl="node1" presStyleIdx="0" presStyleCnt="0">
        <dgm:presLayoutVars>
          <dgm:bulletEnabled val="1"/>
        </dgm:presLayoutVars>
      </dgm:prSet>
      <dgm:spPr/>
    </dgm:pt>
    <dgm:pt modelId="{E7662293-2E70-492C-BE62-91088456AAFE}" type="pres">
      <dgm:prSet presAssocID="{329E65C3-09A9-4B69-8703-4E0B415C6703}" presName="picture_2" presStyleCnt="0"/>
      <dgm:spPr/>
    </dgm:pt>
    <dgm:pt modelId="{3F241BE0-02BD-4DC4-8B04-1F02706915D9}" type="pres">
      <dgm:prSet presAssocID="{329E65C3-09A9-4B69-8703-4E0B415C6703}" presName="pictureRepeatNode" presStyleLbl="alignImgPlace1" presStyleIdx="1" presStyleCnt="4"/>
      <dgm:spPr/>
    </dgm:pt>
    <dgm:pt modelId="{4E49CFA4-D31E-411C-BD58-99B094DBB4AB}" type="pres">
      <dgm:prSet presAssocID="{F1699014-C15E-4BB8-B043-2BFEEAD7E5E7}" presName="line_2" presStyleLbl="parChTrans1D1" presStyleIdx="0" presStyleCnt="3"/>
      <dgm:spPr/>
    </dgm:pt>
    <dgm:pt modelId="{FFE70534-9653-4ADA-B09B-D9F635D50357}" type="pres">
      <dgm:prSet presAssocID="{F1699014-C15E-4BB8-B043-2BFEEAD7E5E7}" presName="textparent_2" presStyleLbl="node1" presStyleIdx="0" presStyleCnt="0"/>
      <dgm:spPr/>
    </dgm:pt>
    <dgm:pt modelId="{7E3B6F06-8C46-4F42-870E-AA77E54D4572}" type="pres">
      <dgm:prSet presAssocID="{F1699014-C15E-4BB8-B043-2BFEEAD7E5E7}" presName="text_2" presStyleLbl="revTx" presStyleIdx="0" presStyleCnt="3">
        <dgm:presLayoutVars>
          <dgm:bulletEnabled val="1"/>
        </dgm:presLayoutVars>
      </dgm:prSet>
      <dgm:spPr/>
    </dgm:pt>
    <dgm:pt modelId="{9BDC7211-E197-4958-A558-1D8FB154E984}" type="pres">
      <dgm:prSet presAssocID="{388AD28C-881D-4010-BBCA-AAFECDB89741}" presName="picture_3" presStyleCnt="0"/>
      <dgm:spPr/>
    </dgm:pt>
    <dgm:pt modelId="{AAEC5949-1AF3-4363-9E00-A9D7F8EE2A13}" type="pres">
      <dgm:prSet presAssocID="{388AD28C-881D-4010-BBCA-AAFECDB89741}" presName="pictureRepeatNode" presStyleLbl="alignImgPlace1" presStyleIdx="2" presStyleCnt="4"/>
      <dgm:spPr/>
    </dgm:pt>
    <dgm:pt modelId="{400C6045-F371-4B79-8851-81D430486F81}" type="pres">
      <dgm:prSet presAssocID="{4C8C6075-2901-45C4-8FE5-083AA33F9BDF}" presName="line_3" presStyleLbl="parChTrans1D1" presStyleIdx="1" presStyleCnt="3"/>
      <dgm:spPr/>
    </dgm:pt>
    <dgm:pt modelId="{3C79C7FC-1826-4B25-ABCB-D9B45690D34D}" type="pres">
      <dgm:prSet presAssocID="{4C8C6075-2901-45C4-8FE5-083AA33F9BDF}" presName="textparent_3" presStyleLbl="node1" presStyleIdx="0" presStyleCnt="0"/>
      <dgm:spPr/>
    </dgm:pt>
    <dgm:pt modelId="{A9095DA8-FB1B-4CA8-A160-A7BAEFB4A801}" type="pres">
      <dgm:prSet presAssocID="{4C8C6075-2901-45C4-8FE5-083AA33F9BDF}" presName="text_3" presStyleLbl="revTx" presStyleIdx="1" presStyleCnt="3">
        <dgm:presLayoutVars>
          <dgm:bulletEnabled val="1"/>
        </dgm:presLayoutVars>
      </dgm:prSet>
      <dgm:spPr/>
    </dgm:pt>
    <dgm:pt modelId="{33C48E78-3954-4E6A-ABF7-504519F4844F}" type="pres">
      <dgm:prSet presAssocID="{5D9D148F-5283-4A49-B63C-A5FADFDA7A6D}" presName="picture_4" presStyleCnt="0"/>
      <dgm:spPr/>
    </dgm:pt>
    <dgm:pt modelId="{0CC59AD4-D601-4D13-B59D-E1E640147C7C}" type="pres">
      <dgm:prSet presAssocID="{5D9D148F-5283-4A49-B63C-A5FADFDA7A6D}" presName="pictureRepeatNode" presStyleLbl="alignImgPlace1" presStyleIdx="3" presStyleCnt="4"/>
      <dgm:spPr/>
    </dgm:pt>
    <dgm:pt modelId="{A096ABB4-BD54-4F76-9AE1-E1C35E46B713}" type="pres">
      <dgm:prSet presAssocID="{1D0A8258-00F3-45BB-AFDE-708359DEEE24}" presName="line_4" presStyleLbl="parChTrans1D1" presStyleIdx="2" presStyleCnt="3"/>
      <dgm:spPr/>
    </dgm:pt>
    <dgm:pt modelId="{B80A2E02-9AB3-4B86-862B-B729B555903F}" type="pres">
      <dgm:prSet presAssocID="{1D0A8258-00F3-45BB-AFDE-708359DEEE24}" presName="textparent_4" presStyleLbl="node1" presStyleIdx="0" presStyleCnt="0"/>
      <dgm:spPr/>
    </dgm:pt>
    <dgm:pt modelId="{E15707E1-E214-4B98-B1B2-6D13C1D08963}" type="pres">
      <dgm:prSet presAssocID="{1D0A8258-00F3-45BB-AFDE-708359DEEE24}" presName="text_4" presStyleLbl="revTx" presStyleIdx="2" presStyleCnt="3">
        <dgm:presLayoutVars>
          <dgm:bulletEnabled val="1"/>
        </dgm:presLayoutVars>
      </dgm:prSet>
      <dgm:spPr/>
    </dgm:pt>
  </dgm:ptLst>
  <dgm:cxnLst>
    <dgm:cxn modelId="{89B34A67-6682-456D-8896-1A636A24A136}" type="presOf" srcId="{B3FCE2CE-94C4-47DD-8389-CEC773F0FBBD}" destId="{58E75237-AAA1-41C1-9638-B5C6951B31F0}" srcOrd="0" destOrd="0" presId="urn:microsoft.com/office/officeart/2008/layout/CircularPictureCallout"/>
    <dgm:cxn modelId="{C5B87633-F4DB-424F-955A-957E7DF61AE3}" type="presOf" srcId="{F1699014-C15E-4BB8-B043-2BFEEAD7E5E7}" destId="{7E3B6F06-8C46-4F42-870E-AA77E54D4572}" srcOrd="0" destOrd="0" presId="urn:microsoft.com/office/officeart/2008/layout/CircularPictureCallout"/>
    <dgm:cxn modelId="{2E8F5F00-9EC2-402A-B7BA-5808083B14FE}" type="presOf" srcId="{13FB7420-F66B-400A-B763-66B97BC512EE}" destId="{7905129C-C1AC-40E5-881C-B452058F85E9}" srcOrd="0" destOrd="0" presId="urn:microsoft.com/office/officeart/2008/layout/CircularPictureCallout"/>
    <dgm:cxn modelId="{1672F003-4E5B-4C50-8455-C179FC0CB049}" srcId="{B3FCE2CE-94C4-47DD-8389-CEC773F0FBBD}" destId="{F1699014-C15E-4BB8-B043-2BFEEAD7E5E7}" srcOrd="1" destOrd="0" parTransId="{FD75687E-149B-4341-8001-080462D47AFA}" sibTransId="{329E65C3-09A9-4B69-8703-4E0B415C6703}"/>
    <dgm:cxn modelId="{3B192C37-74A0-4E6E-A563-3D053B20BD03}" type="presOf" srcId="{4C8C6075-2901-45C4-8FE5-083AA33F9BDF}" destId="{A9095DA8-FB1B-4CA8-A160-A7BAEFB4A801}" srcOrd="0" destOrd="0" presId="urn:microsoft.com/office/officeart/2008/layout/CircularPictureCallout"/>
    <dgm:cxn modelId="{67CF0E32-506A-4430-8639-3EF1BD298462}" type="presOf" srcId="{329E65C3-09A9-4B69-8703-4E0B415C6703}" destId="{3F241BE0-02BD-4DC4-8B04-1F02706915D9}" srcOrd="0" destOrd="0" presId="urn:microsoft.com/office/officeart/2008/layout/CircularPictureCallout"/>
    <dgm:cxn modelId="{0683057B-5D30-4327-B760-888E644D04FD}" type="presOf" srcId="{388AD28C-881D-4010-BBCA-AAFECDB89741}" destId="{AAEC5949-1AF3-4363-9E00-A9D7F8EE2A13}" srcOrd="0" destOrd="0" presId="urn:microsoft.com/office/officeart/2008/layout/CircularPictureCallout"/>
    <dgm:cxn modelId="{C800022F-DCAB-49E3-8EBC-74E86DE14DD5}" srcId="{B3FCE2CE-94C4-47DD-8389-CEC773F0FBBD}" destId="{1D0A8258-00F3-45BB-AFDE-708359DEEE24}" srcOrd="3" destOrd="0" parTransId="{72DE7B6C-DAA0-437C-9776-F61914E1325F}" sibTransId="{5D9D148F-5283-4A49-B63C-A5FADFDA7A6D}"/>
    <dgm:cxn modelId="{B79FAB2C-54A2-4D04-A496-B7739E963BBE}" srcId="{B3FCE2CE-94C4-47DD-8389-CEC773F0FBBD}" destId="{4C8C6075-2901-45C4-8FE5-083AA33F9BDF}" srcOrd="2" destOrd="0" parTransId="{FEB3248B-B36F-4223-AF76-3409DD92AA76}" sibTransId="{388AD28C-881D-4010-BBCA-AAFECDB89741}"/>
    <dgm:cxn modelId="{F571C787-534F-40B0-87CC-6ACD6A8033E9}" type="presOf" srcId="{1D0A8258-00F3-45BB-AFDE-708359DEEE24}" destId="{E15707E1-E214-4B98-B1B2-6D13C1D08963}" srcOrd="0" destOrd="0" presId="urn:microsoft.com/office/officeart/2008/layout/CircularPictureCallout"/>
    <dgm:cxn modelId="{636E198C-B0D2-4975-B874-679367E570F9}" type="presOf" srcId="{5D9D148F-5283-4A49-B63C-A5FADFDA7A6D}" destId="{0CC59AD4-D601-4D13-B59D-E1E640147C7C}" srcOrd="0" destOrd="0" presId="urn:microsoft.com/office/officeart/2008/layout/CircularPictureCallout"/>
    <dgm:cxn modelId="{FF4283E5-D782-41B5-96F9-64EBDAFBEAC4}" srcId="{B3FCE2CE-94C4-47DD-8389-CEC773F0FBBD}" destId="{13FB7420-F66B-400A-B763-66B97BC512EE}" srcOrd="0" destOrd="0" parTransId="{2579099E-A287-499A-9873-2C911967B9C2}" sibTransId="{A7E42F3D-4F94-4B44-9230-5381F09C2B94}"/>
    <dgm:cxn modelId="{82FF6402-F49F-4017-A6B9-A1A129F80858}" type="presOf" srcId="{A7E42F3D-4F94-4B44-9230-5381F09C2B94}" destId="{B8D60D42-973A-4946-A964-C4A6D99A3EF1}" srcOrd="0" destOrd="0" presId="urn:microsoft.com/office/officeart/2008/layout/CircularPictureCallout"/>
    <dgm:cxn modelId="{92FED6D4-F1BE-48C2-A2D5-6338F65681B0}" type="presParOf" srcId="{58E75237-AAA1-41C1-9638-B5C6951B31F0}" destId="{5E67BAD0-6669-4125-9B91-4620215B8866}" srcOrd="0" destOrd="0" presId="urn:microsoft.com/office/officeart/2008/layout/CircularPictureCallout"/>
    <dgm:cxn modelId="{504EF562-0AD2-4DA3-B3C1-6D510C87597D}" type="presParOf" srcId="{5E67BAD0-6669-4125-9B91-4620215B8866}" destId="{CC620885-AE2E-471C-9D98-12AA109773EF}" srcOrd="0" destOrd="0" presId="urn:microsoft.com/office/officeart/2008/layout/CircularPictureCallout"/>
    <dgm:cxn modelId="{328DFBD2-A67F-4AD0-BB46-DBCA21760D0A}" type="presParOf" srcId="{CC620885-AE2E-471C-9D98-12AA109773EF}" destId="{B8D60D42-973A-4946-A964-C4A6D99A3EF1}" srcOrd="0" destOrd="0" presId="urn:microsoft.com/office/officeart/2008/layout/CircularPictureCallout"/>
    <dgm:cxn modelId="{5791A275-690E-44D9-918A-A571255DE4F1}" type="presParOf" srcId="{5E67BAD0-6669-4125-9B91-4620215B8866}" destId="{7905129C-C1AC-40E5-881C-B452058F85E9}" srcOrd="1" destOrd="0" presId="urn:microsoft.com/office/officeart/2008/layout/CircularPictureCallout"/>
    <dgm:cxn modelId="{45F38E00-E014-4020-ACBF-CEDEDB605EE1}" type="presParOf" srcId="{5E67BAD0-6669-4125-9B91-4620215B8866}" destId="{E7662293-2E70-492C-BE62-91088456AAFE}" srcOrd="2" destOrd="0" presId="urn:microsoft.com/office/officeart/2008/layout/CircularPictureCallout"/>
    <dgm:cxn modelId="{132711D7-B48D-49E4-8A8A-03E57175B4A5}" type="presParOf" srcId="{E7662293-2E70-492C-BE62-91088456AAFE}" destId="{3F241BE0-02BD-4DC4-8B04-1F02706915D9}" srcOrd="0" destOrd="0" presId="urn:microsoft.com/office/officeart/2008/layout/CircularPictureCallout"/>
    <dgm:cxn modelId="{28E6E8BE-FCF5-4400-9906-000D09D6FCE7}" type="presParOf" srcId="{5E67BAD0-6669-4125-9B91-4620215B8866}" destId="{4E49CFA4-D31E-411C-BD58-99B094DBB4AB}" srcOrd="3" destOrd="0" presId="urn:microsoft.com/office/officeart/2008/layout/CircularPictureCallout"/>
    <dgm:cxn modelId="{C9EAA201-AD86-4867-A99A-E2A8BD6E120C}" type="presParOf" srcId="{5E67BAD0-6669-4125-9B91-4620215B8866}" destId="{FFE70534-9653-4ADA-B09B-D9F635D50357}" srcOrd="4" destOrd="0" presId="urn:microsoft.com/office/officeart/2008/layout/CircularPictureCallout"/>
    <dgm:cxn modelId="{3A5964D3-F075-43E2-8A28-F8FF1279FA76}" type="presParOf" srcId="{FFE70534-9653-4ADA-B09B-D9F635D50357}" destId="{7E3B6F06-8C46-4F42-870E-AA77E54D4572}" srcOrd="0" destOrd="0" presId="urn:microsoft.com/office/officeart/2008/layout/CircularPictureCallout"/>
    <dgm:cxn modelId="{2E15FE7C-A273-4D7B-9F58-67F99424E0A7}" type="presParOf" srcId="{5E67BAD0-6669-4125-9B91-4620215B8866}" destId="{9BDC7211-E197-4958-A558-1D8FB154E984}" srcOrd="5" destOrd="0" presId="urn:microsoft.com/office/officeart/2008/layout/CircularPictureCallout"/>
    <dgm:cxn modelId="{11B97820-4FDB-4230-BAC1-E369F93D9542}" type="presParOf" srcId="{9BDC7211-E197-4958-A558-1D8FB154E984}" destId="{AAEC5949-1AF3-4363-9E00-A9D7F8EE2A13}" srcOrd="0" destOrd="0" presId="urn:microsoft.com/office/officeart/2008/layout/CircularPictureCallout"/>
    <dgm:cxn modelId="{89F30F8D-4CC7-4D8E-8C37-5529C6B25535}" type="presParOf" srcId="{5E67BAD0-6669-4125-9B91-4620215B8866}" destId="{400C6045-F371-4B79-8851-81D430486F81}" srcOrd="6" destOrd="0" presId="urn:microsoft.com/office/officeart/2008/layout/CircularPictureCallout"/>
    <dgm:cxn modelId="{C647F40C-FA9A-44E1-AAF5-2046E8D6AA43}" type="presParOf" srcId="{5E67BAD0-6669-4125-9B91-4620215B8866}" destId="{3C79C7FC-1826-4B25-ABCB-D9B45690D34D}" srcOrd="7" destOrd="0" presId="urn:microsoft.com/office/officeart/2008/layout/CircularPictureCallout"/>
    <dgm:cxn modelId="{BEB7D580-9804-4023-AAA7-C732DFE6B5A7}" type="presParOf" srcId="{3C79C7FC-1826-4B25-ABCB-D9B45690D34D}" destId="{A9095DA8-FB1B-4CA8-A160-A7BAEFB4A801}" srcOrd="0" destOrd="0" presId="urn:microsoft.com/office/officeart/2008/layout/CircularPictureCallout"/>
    <dgm:cxn modelId="{F3752C3F-2835-459C-9CF7-E646AFBC8C49}" type="presParOf" srcId="{5E67BAD0-6669-4125-9B91-4620215B8866}" destId="{33C48E78-3954-4E6A-ABF7-504519F4844F}" srcOrd="8" destOrd="0" presId="urn:microsoft.com/office/officeart/2008/layout/CircularPictureCallout"/>
    <dgm:cxn modelId="{CE9A9B55-CE27-4493-96A0-B5B4AD83E67E}" type="presParOf" srcId="{33C48E78-3954-4E6A-ABF7-504519F4844F}" destId="{0CC59AD4-D601-4D13-B59D-E1E640147C7C}" srcOrd="0" destOrd="0" presId="urn:microsoft.com/office/officeart/2008/layout/CircularPictureCallout"/>
    <dgm:cxn modelId="{24E739A1-D6A1-48F9-B817-542F5060156F}" type="presParOf" srcId="{5E67BAD0-6669-4125-9B91-4620215B8866}" destId="{A096ABB4-BD54-4F76-9AE1-E1C35E46B713}" srcOrd="9" destOrd="0" presId="urn:microsoft.com/office/officeart/2008/layout/CircularPictureCallout"/>
    <dgm:cxn modelId="{73EF4884-A027-48B2-8327-DEC04335C715}" type="presParOf" srcId="{5E67BAD0-6669-4125-9B91-4620215B8866}" destId="{B80A2E02-9AB3-4B86-862B-B729B555903F}" srcOrd="10" destOrd="0" presId="urn:microsoft.com/office/officeart/2008/layout/CircularPictureCallout"/>
    <dgm:cxn modelId="{26B6740B-778A-40E2-8EEC-95DE0689F465}" type="presParOf" srcId="{B80A2E02-9AB3-4B86-862B-B729B555903F}" destId="{E15707E1-E214-4B98-B1B2-6D13C1D08963}" srcOrd="0"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96ABB4-BD54-4F76-9AE1-E1C35E46B713}">
      <dsp:nvSpPr>
        <dsp:cNvPr id="0" name=""/>
        <dsp:cNvSpPr/>
      </dsp:nvSpPr>
      <dsp:spPr>
        <a:xfrm>
          <a:off x="1988751" y="4115418"/>
          <a:ext cx="3954926" cy="0"/>
        </a:xfrm>
        <a:prstGeom prst="line">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0C6045-F371-4B79-8851-81D430486F81}">
      <dsp:nvSpPr>
        <dsp:cNvPr id="0" name=""/>
        <dsp:cNvSpPr/>
      </dsp:nvSpPr>
      <dsp:spPr>
        <a:xfrm>
          <a:off x="1988751" y="2736708"/>
          <a:ext cx="3387686" cy="0"/>
        </a:xfrm>
        <a:prstGeom prst="line">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49CFA4-D31E-411C-BD58-99B094DBB4AB}">
      <dsp:nvSpPr>
        <dsp:cNvPr id="0" name=""/>
        <dsp:cNvSpPr/>
      </dsp:nvSpPr>
      <dsp:spPr>
        <a:xfrm>
          <a:off x="1988751" y="1357998"/>
          <a:ext cx="3954926" cy="0"/>
        </a:xfrm>
        <a:prstGeom prst="line">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D60D42-973A-4946-A964-C4A6D99A3EF1}">
      <dsp:nvSpPr>
        <dsp:cNvPr id="0" name=""/>
        <dsp:cNvSpPr/>
      </dsp:nvSpPr>
      <dsp:spPr>
        <a:xfrm>
          <a:off x="19166" y="767123"/>
          <a:ext cx="3939170" cy="3939170"/>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05129C-C1AC-40E5-881C-B452058F85E9}">
      <dsp:nvSpPr>
        <dsp:cNvPr id="0" name=""/>
        <dsp:cNvSpPr/>
      </dsp:nvSpPr>
      <dsp:spPr>
        <a:xfrm>
          <a:off x="728217" y="2858822"/>
          <a:ext cx="2521068" cy="129992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endParaRPr lang="en-US" sz="6500" kern="1200" dirty="0">
            <a:solidFill>
              <a:schemeClr val="accent6"/>
            </a:solidFill>
            <a:latin typeface="+mj-lt"/>
          </a:endParaRPr>
        </a:p>
      </dsp:txBody>
      <dsp:txXfrm>
        <a:off x="728217" y="2858822"/>
        <a:ext cx="2521068" cy="1299926"/>
      </dsp:txXfrm>
    </dsp:sp>
    <dsp:sp modelId="{3F241BE0-02BD-4DC4-8B04-1F02706915D9}">
      <dsp:nvSpPr>
        <dsp:cNvPr id="0" name=""/>
        <dsp:cNvSpPr/>
      </dsp:nvSpPr>
      <dsp:spPr>
        <a:xfrm>
          <a:off x="5352802" y="767123"/>
          <a:ext cx="1181751" cy="1181751"/>
        </a:xfrm>
        <a:prstGeom prst="ellipse">
          <a:avLst/>
        </a:prstGeom>
        <a:blipFill>
          <a:blip xmlns:r="http://schemas.openxmlformats.org/officeDocument/2006/relationships" r:embed="rId2" cstate="screen">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E3B6F06-8C46-4F42-870E-AA77E54D4572}">
      <dsp:nvSpPr>
        <dsp:cNvPr id="0" name=""/>
        <dsp:cNvSpPr/>
      </dsp:nvSpPr>
      <dsp:spPr>
        <a:xfrm>
          <a:off x="6534553" y="767123"/>
          <a:ext cx="1324619" cy="1181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0" rIns="80010" bIns="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accent5"/>
              </a:solidFill>
              <a:latin typeface="+mj-lt"/>
            </a:rPr>
            <a:t>Happy customers</a:t>
          </a:r>
        </a:p>
      </dsp:txBody>
      <dsp:txXfrm>
        <a:off x="6534553" y="767123"/>
        <a:ext cx="1324619" cy="1181751"/>
      </dsp:txXfrm>
    </dsp:sp>
    <dsp:sp modelId="{AAEC5949-1AF3-4363-9E00-A9D7F8EE2A13}">
      <dsp:nvSpPr>
        <dsp:cNvPr id="0" name=""/>
        <dsp:cNvSpPr/>
      </dsp:nvSpPr>
      <dsp:spPr>
        <a:xfrm>
          <a:off x="4785562" y="2145833"/>
          <a:ext cx="1181751" cy="1181751"/>
        </a:xfrm>
        <a:prstGeom prst="ellipse">
          <a:avLst/>
        </a:prstGeom>
        <a:blipFill rotWithShape="1">
          <a:blip xmlns:r="http://schemas.openxmlformats.org/officeDocument/2006/relationships" r:embed="rId3"/>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095DA8-FB1B-4CA8-A160-A7BAEFB4A801}">
      <dsp:nvSpPr>
        <dsp:cNvPr id="0" name=""/>
        <dsp:cNvSpPr/>
      </dsp:nvSpPr>
      <dsp:spPr>
        <a:xfrm>
          <a:off x="5967313" y="2145833"/>
          <a:ext cx="735886" cy="1181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0" rIns="80010" bIns="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accent5"/>
              </a:solidFill>
              <a:latin typeface="+mj-lt"/>
            </a:rPr>
            <a:t>Agile IT</a:t>
          </a:r>
        </a:p>
      </dsp:txBody>
      <dsp:txXfrm>
        <a:off x="5967313" y="2145833"/>
        <a:ext cx="735886" cy="1181751"/>
      </dsp:txXfrm>
    </dsp:sp>
    <dsp:sp modelId="{0CC59AD4-D601-4D13-B59D-E1E640147C7C}">
      <dsp:nvSpPr>
        <dsp:cNvPr id="0" name=""/>
        <dsp:cNvSpPr/>
      </dsp:nvSpPr>
      <dsp:spPr>
        <a:xfrm>
          <a:off x="5352802" y="3524542"/>
          <a:ext cx="1181751" cy="1181751"/>
        </a:xfrm>
        <a:prstGeom prst="ellipse">
          <a:avLst/>
        </a:prstGeom>
        <a:blipFill rotWithShape="1">
          <a:blip xmlns:r="http://schemas.openxmlformats.org/officeDocument/2006/relationships" r:embed="rId4"/>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5707E1-E214-4B98-B1B2-6D13C1D08963}">
      <dsp:nvSpPr>
        <dsp:cNvPr id="0" name=""/>
        <dsp:cNvSpPr/>
      </dsp:nvSpPr>
      <dsp:spPr>
        <a:xfrm>
          <a:off x="6534553" y="3524542"/>
          <a:ext cx="1324619" cy="1181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0" rIns="80010" bIns="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accent5"/>
              </a:solidFill>
              <a:latin typeface="+mj-lt"/>
            </a:rPr>
            <a:t>Strong ecosystem</a:t>
          </a:r>
        </a:p>
      </dsp:txBody>
      <dsp:txXfrm>
        <a:off x="6534553" y="3524542"/>
        <a:ext cx="1324619" cy="1181751"/>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169920" cy="480060"/>
          </a:xfrm>
          <a:prstGeom prst="rect">
            <a:avLst/>
          </a:prstGeom>
        </p:spPr>
        <p:txBody>
          <a:bodyPr vert="horz" lIns="96648" tIns="48325" rIns="96648" bIns="48325"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4143587" y="0"/>
            <a:ext cx="3169920" cy="480060"/>
          </a:xfrm>
          <a:prstGeom prst="rect">
            <a:avLst/>
          </a:prstGeom>
        </p:spPr>
        <p:txBody>
          <a:bodyPr vert="horz" lIns="96648" tIns="48325" rIns="96648" bIns="48325" rtlCol="0"/>
          <a:lstStyle>
            <a:lvl1pPr algn="r">
              <a:defRPr sz="1200"/>
            </a:lvl1pPr>
          </a:lstStyle>
          <a:p>
            <a:fld id="{DE219B1A-AE41-483B-A766-69B9363DDA6A}" type="datetimeFigureOut">
              <a:rPr lang="en-US" smtClean="0">
                <a:latin typeface="Segoe UI" pitchFamily="34" charset="0"/>
              </a:rPr>
              <a:pPr/>
              <a:t>5/20/2016</a:t>
            </a:fld>
            <a:endParaRPr lang="en-US" dirty="0">
              <a:latin typeface="Segoe UI" pitchFamily="34" charset="0"/>
            </a:endParaRPr>
          </a:p>
        </p:txBody>
      </p:sp>
      <p:sp>
        <p:nvSpPr>
          <p:cNvPr id="8" name="Footer Placeholder 7"/>
          <p:cNvSpPr>
            <a:spLocks noGrp="1"/>
          </p:cNvSpPr>
          <p:nvPr>
            <p:ph type="ftr" sz="quarter" idx="2"/>
          </p:nvPr>
        </p:nvSpPr>
        <p:spPr>
          <a:xfrm>
            <a:off x="0" y="9119474"/>
            <a:ext cx="6181344" cy="349056"/>
          </a:xfrm>
          <a:prstGeom prst="rect">
            <a:avLst/>
          </a:prstGeom>
        </p:spPr>
        <p:txBody>
          <a:bodyPr vert="horz" lIns="96648" tIns="48325" rIns="96648" bIns="48325" rtlCol="0" anchor="b"/>
          <a:lstStyle>
            <a:lvl1pPr algn="l">
              <a:defRPr sz="1200"/>
            </a:lvl1pPr>
          </a:lstStyle>
          <a:p>
            <a:pPr marL="421164" defTabSz="966175"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21164" defTabSz="966175"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6169151" y="9119474"/>
            <a:ext cx="1144355" cy="480060"/>
          </a:xfrm>
          <a:prstGeom prst="rect">
            <a:avLst/>
          </a:prstGeom>
        </p:spPr>
        <p:txBody>
          <a:bodyPr vert="horz" lIns="96648" tIns="48325" rIns="96648" bIns="48325" rtlCol="0" anchor="b"/>
          <a:lstStyle>
            <a:lvl1pPr algn="r">
              <a:defRPr sz="1200"/>
            </a:lvl1pPr>
          </a:lstStyle>
          <a:p>
            <a:fld id="{0EC9E9D6-92A0-482B-A603-C9BA7FFB8190}"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169920" cy="480060"/>
          </a:xfrm>
          <a:prstGeom prst="rect">
            <a:avLst/>
          </a:prstGeom>
        </p:spPr>
        <p:txBody>
          <a:bodyPr vert="horz" lIns="96648" tIns="48325" rIns="96648" bIns="48325"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57200" y="719138"/>
            <a:ext cx="6400800" cy="3600450"/>
          </a:xfrm>
          <a:prstGeom prst="rect">
            <a:avLst/>
          </a:prstGeom>
          <a:noFill/>
          <a:ln w="12700">
            <a:solidFill>
              <a:prstClr val="black"/>
            </a:solidFill>
          </a:ln>
        </p:spPr>
        <p:txBody>
          <a:bodyPr vert="horz" lIns="96648" tIns="48325" rIns="96648" bIns="48325" rtlCol="0" anchor="ctr"/>
          <a:lstStyle/>
          <a:p>
            <a:endParaRPr lang="en-US" dirty="0"/>
          </a:p>
        </p:txBody>
      </p:sp>
      <p:sp>
        <p:nvSpPr>
          <p:cNvPr id="10" name="Footer Placeholder 9"/>
          <p:cNvSpPr>
            <a:spLocks noGrp="1"/>
          </p:cNvSpPr>
          <p:nvPr>
            <p:ph type="ftr" sz="quarter" idx="4"/>
          </p:nvPr>
        </p:nvSpPr>
        <p:spPr>
          <a:xfrm>
            <a:off x="0" y="9121142"/>
            <a:ext cx="6315456" cy="373762"/>
          </a:xfrm>
          <a:prstGeom prst="rect">
            <a:avLst/>
          </a:prstGeom>
        </p:spPr>
        <p:txBody>
          <a:bodyPr vert="horz" lIns="96648" tIns="48325" rIns="96648" bIns="48325" rtlCol="0" anchor="b"/>
          <a:lstStyle>
            <a:lvl1pPr marL="604058" indent="0" algn="l">
              <a:defRPr sz="1200"/>
            </a:lvl1pPr>
          </a:lstStyle>
          <a:p>
            <a:pPr defTabSz="96617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17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4143587" y="0"/>
            <a:ext cx="3169920" cy="480060"/>
          </a:xfrm>
          <a:prstGeom prst="rect">
            <a:avLst/>
          </a:prstGeom>
        </p:spPr>
        <p:txBody>
          <a:bodyPr vert="horz" lIns="96648" tIns="48325" rIns="96648" bIns="48325" rtlCol="0"/>
          <a:lstStyle>
            <a:lvl1pPr algn="r">
              <a:defRPr sz="1200">
                <a:latin typeface="Segoe UI" pitchFamily="34" charset="0"/>
              </a:defRPr>
            </a:lvl1pPr>
          </a:lstStyle>
          <a:p>
            <a:fld id="{D51B1278-D92B-4AF3-A9C1-71DD298190CE}" type="datetimeFigureOut">
              <a:rPr lang="en-US" smtClean="0"/>
              <a:pPr/>
              <a:t>5/20/2016</a:t>
            </a:fld>
            <a:endParaRPr lang="en-US" dirty="0"/>
          </a:p>
        </p:txBody>
      </p:sp>
      <p:sp>
        <p:nvSpPr>
          <p:cNvPr id="12" name="Notes Placeholder 11"/>
          <p:cNvSpPr>
            <a:spLocks noGrp="1"/>
          </p:cNvSpPr>
          <p:nvPr>
            <p:ph type="body" sz="quarter" idx="3"/>
          </p:nvPr>
        </p:nvSpPr>
        <p:spPr>
          <a:xfrm>
            <a:off x="731520" y="4560571"/>
            <a:ext cx="5852160" cy="4320540"/>
          </a:xfrm>
          <a:prstGeom prst="rect">
            <a:avLst/>
          </a:prstGeom>
        </p:spPr>
        <p:txBody>
          <a:bodyPr vert="horz" lIns="96648" tIns="48325" rIns="96648" bIns="483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3" y="9119474"/>
            <a:ext cx="1010243" cy="480060"/>
          </a:xfrm>
          <a:prstGeom prst="rect">
            <a:avLst/>
          </a:prstGeom>
        </p:spPr>
        <p:txBody>
          <a:bodyPr vert="horz" lIns="96648" tIns="48325" rIns="96648" bIns="48325"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endParaRPr lang="en-US" sz="1500" dirty="0"/>
          </a:p>
        </p:txBody>
      </p:sp>
      <p:sp>
        <p:nvSpPr>
          <p:cNvPr id="50179" name="Header Placeholder 3"/>
          <p:cNvSpPr>
            <a:spLocks noGrp="1"/>
          </p:cNvSpPr>
          <p:nvPr>
            <p:ph type="hdr" sz="quarter"/>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0662" indent="-296408">
              <a:defRPr>
                <a:solidFill>
                  <a:schemeClr val="tx1"/>
                </a:solidFill>
                <a:latin typeface="Segoe UI" charset="0"/>
                <a:ea typeface="ＭＳ Ｐゴシック" charset="0"/>
              </a:defRPr>
            </a:lvl2pPr>
            <a:lvl3pPr marL="1185634" indent="-237127">
              <a:defRPr>
                <a:solidFill>
                  <a:schemeClr val="tx1"/>
                </a:solidFill>
                <a:latin typeface="Segoe UI" charset="0"/>
                <a:ea typeface="ＭＳ Ｐゴシック" charset="0"/>
              </a:defRPr>
            </a:lvl3pPr>
            <a:lvl4pPr marL="1659887" indent="-237127">
              <a:defRPr>
                <a:solidFill>
                  <a:schemeClr val="tx1"/>
                </a:solidFill>
                <a:latin typeface="Segoe UI" charset="0"/>
                <a:ea typeface="ＭＳ Ｐゴシック" charset="0"/>
              </a:defRPr>
            </a:lvl4pPr>
            <a:lvl5pPr marL="2134141" indent="-237127">
              <a:defRPr>
                <a:solidFill>
                  <a:schemeClr val="tx1"/>
                </a:solidFill>
                <a:latin typeface="Segoe UI" charset="0"/>
                <a:ea typeface="ＭＳ Ｐゴシック" charset="0"/>
              </a:defRPr>
            </a:lvl5pPr>
            <a:lvl6pPr marL="2608395" indent="-237127" defTabSz="966621" fontAlgn="base">
              <a:spcBef>
                <a:spcPct val="0"/>
              </a:spcBef>
              <a:spcAft>
                <a:spcPct val="0"/>
              </a:spcAft>
              <a:defRPr>
                <a:solidFill>
                  <a:schemeClr val="tx1"/>
                </a:solidFill>
                <a:latin typeface="Segoe UI" charset="0"/>
                <a:ea typeface="ＭＳ Ｐゴシック" charset="0"/>
              </a:defRPr>
            </a:lvl6pPr>
            <a:lvl7pPr marL="3082648" indent="-237127" defTabSz="966621" fontAlgn="base">
              <a:spcBef>
                <a:spcPct val="0"/>
              </a:spcBef>
              <a:spcAft>
                <a:spcPct val="0"/>
              </a:spcAft>
              <a:defRPr>
                <a:solidFill>
                  <a:schemeClr val="tx1"/>
                </a:solidFill>
                <a:latin typeface="Segoe UI" charset="0"/>
                <a:ea typeface="ＭＳ Ｐゴシック" charset="0"/>
              </a:defRPr>
            </a:lvl7pPr>
            <a:lvl8pPr marL="3556902" indent="-237127" defTabSz="966621" fontAlgn="base">
              <a:spcBef>
                <a:spcPct val="0"/>
              </a:spcBef>
              <a:spcAft>
                <a:spcPct val="0"/>
              </a:spcAft>
              <a:defRPr>
                <a:solidFill>
                  <a:schemeClr val="tx1"/>
                </a:solidFill>
                <a:latin typeface="Segoe UI" charset="0"/>
                <a:ea typeface="ＭＳ Ｐゴシック" charset="0"/>
              </a:defRPr>
            </a:lvl8pPr>
            <a:lvl9pPr marL="4031155" indent="-237127" defTabSz="966621" fontAlgn="base">
              <a:spcBef>
                <a:spcPct val="0"/>
              </a:spcBef>
              <a:spcAft>
                <a:spcPct val="0"/>
              </a:spcAft>
              <a:defRPr>
                <a:solidFill>
                  <a:schemeClr val="tx1"/>
                </a:solidFill>
                <a:latin typeface="Segoe UI" charset="0"/>
                <a:ea typeface="ＭＳ Ｐゴシック" charset="0"/>
              </a:defRPr>
            </a:lvl9pPr>
          </a:lstStyle>
          <a:p>
            <a:pPr defTabSz="966621" fontAlgn="base">
              <a:spcBef>
                <a:spcPct val="0"/>
              </a:spcBef>
              <a:spcAft>
                <a:spcPct val="0"/>
              </a:spcAft>
            </a:pPr>
            <a:endParaRPr lang="en-US">
              <a:latin typeface="Calibri" charset="0"/>
            </a:endParaRPr>
          </a:p>
        </p:txBody>
      </p:sp>
      <p:sp>
        <p:nvSpPr>
          <p:cNvPr id="5" name="Footer Placeholder 4"/>
          <p:cNvSpPr>
            <a:spLocks noGrp="1"/>
          </p:cNvSpPr>
          <p:nvPr>
            <p:ph type="ftr" sz="quarter" idx="4"/>
          </p:nvPr>
        </p:nvSpPr>
        <p:spPr>
          <a:xfrm>
            <a:off x="0" y="9119476"/>
            <a:ext cx="3169920" cy="481726"/>
          </a:xfrm>
        </p:spPr>
        <p:txBody>
          <a:bodyPr/>
          <a:lstStyle/>
          <a:p>
            <a:pPr defTabSz="966175"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175"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0181"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0662" indent="-296408">
              <a:defRPr>
                <a:solidFill>
                  <a:schemeClr val="tx1"/>
                </a:solidFill>
                <a:latin typeface="Segoe UI" charset="0"/>
                <a:ea typeface="ＭＳ Ｐゴシック" charset="0"/>
              </a:defRPr>
            </a:lvl2pPr>
            <a:lvl3pPr marL="1185634" indent="-237127">
              <a:defRPr>
                <a:solidFill>
                  <a:schemeClr val="tx1"/>
                </a:solidFill>
                <a:latin typeface="Segoe UI" charset="0"/>
                <a:ea typeface="ＭＳ Ｐゴシック" charset="0"/>
              </a:defRPr>
            </a:lvl3pPr>
            <a:lvl4pPr marL="1659887" indent="-237127">
              <a:defRPr>
                <a:solidFill>
                  <a:schemeClr val="tx1"/>
                </a:solidFill>
                <a:latin typeface="Segoe UI" charset="0"/>
                <a:ea typeface="ＭＳ Ｐゴシック" charset="0"/>
              </a:defRPr>
            </a:lvl4pPr>
            <a:lvl5pPr marL="2134141" indent="-237127">
              <a:defRPr>
                <a:solidFill>
                  <a:schemeClr val="tx1"/>
                </a:solidFill>
                <a:latin typeface="Segoe UI" charset="0"/>
                <a:ea typeface="ＭＳ Ｐゴシック" charset="0"/>
              </a:defRPr>
            </a:lvl5pPr>
            <a:lvl6pPr marL="2608395" indent="-237127" defTabSz="966621" fontAlgn="base">
              <a:spcBef>
                <a:spcPct val="0"/>
              </a:spcBef>
              <a:spcAft>
                <a:spcPct val="0"/>
              </a:spcAft>
              <a:defRPr>
                <a:solidFill>
                  <a:schemeClr val="tx1"/>
                </a:solidFill>
                <a:latin typeface="Segoe UI" charset="0"/>
                <a:ea typeface="ＭＳ Ｐゴシック" charset="0"/>
              </a:defRPr>
            </a:lvl6pPr>
            <a:lvl7pPr marL="3082648" indent="-237127" defTabSz="966621" fontAlgn="base">
              <a:spcBef>
                <a:spcPct val="0"/>
              </a:spcBef>
              <a:spcAft>
                <a:spcPct val="0"/>
              </a:spcAft>
              <a:defRPr>
                <a:solidFill>
                  <a:schemeClr val="tx1"/>
                </a:solidFill>
                <a:latin typeface="Segoe UI" charset="0"/>
                <a:ea typeface="ＭＳ Ｐゴシック" charset="0"/>
              </a:defRPr>
            </a:lvl7pPr>
            <a:lvl8pPr marL="3556902" indent="-237127" defTabSz="966621" fontAlgn="base">
              <a:spcBef>
                <a:spcPct val="0"/>
              </a:spcBef>
              <a:spcAft>
                <a:spcPct val="0"/>
              </a:spcAft>
              <a:defRPr>
                <a:solidFill>
                  <a:schemeClr val="tx1"/>
                </a:solidFill>
                <a:latin typeface="Segoe UI" charset="0"/>
                <a:ea typeface="ＭＳ Ｐゴシック" charset="0"/>
              </a:defRPr>
            </a:lvl8pPr>
            <a:lvl9pPr marL="4031155" indent="-237127" defTabSz="966621" fontAlgn="base">
              <a:spcBef>
                <a:spcPct val="0"/>
              </a:spcBef>
              <a:spcAft>
                <a:spcPct val="0"/>
              </a:spcAft>
              <a:defRPr>
                <a:solidFill>
                  <a:schemeClr val="tx1"/>
                </a:solidFill>
                <a:latin typeface="Segoe UI" charset="0"/>
                <a:ea typeface="ＭＳ Ｐゴシック" charset="0"/>
              </a:defRPr>
            </a:lvl9pPr>
          </a:lstStyle>
          <a:p>
            <a:pPr defTabSz="966621" fontAlgn="base">
              <a:spcBef>
                <a:spcPct val="0"/>
              </a:spcBef>
              <a:spcAft>
                <a:spcPct val="0"/>
              </a:spcAft>
            </a:pPr>
            <a:fld id="{1B9FCD2C-BF89-CE43-B0C5-E338AFF8964B}" type="datetime1">
              <a:rPr lang="en-US">
                <a:latin typeface="Calibri" charset="0"/>
              </a:rPr>
              <a:pPr defTabSz="966621" fontAlgn="base">
                <a:spcBef>
                  <a:spcPct val="0"/>
                </a:spcBef>
                <a:spcAft>
                  <a:spcPct val="0"/>
                </a:spcAft>
              </a:pPr>
              <a:t>5/20/2016</a:t>
            </a:fld>
            <a:endParaRPr lang="en-US">
              <a:latin typeface="Calibri" charset="0"/>
            </a:endParaRPr>
          </a:p>
        </p:txBody>
      </p:sp>
      <p:sp>
        <p:nvSpPr>
          <p:cNvPr id="50182" name="Slide Number Placeholder 6"/>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0662" indent="-296408">
              <a:defRPr>
                <a:solidFill>
                  <a:schemeClr val="tx1"/>
                </a:solidFill>
                <a:latin typeface="Segoe UI" charset="0"/>
                <a:ea typeface="ＭＳ Ｐゴシック" charset="0"/>
              </a:defRPr>
            </a:lvl2pPr>
            <a:lvl3pPr marL="1185634" indent="-237127">
              <a:defRPr>
                <a:solidFill>
                  <a:schemeClr val="tx1"/>
                </a:solidFill>
                <a:latin typeface="Segoe UI" charset="0"/>
                <a:ea typeface="ＭＳ Ｐゴシック" charset="0"/>
              </a:defRPr>
            </a:lvl3pPr>
            <a:lvl4pPr marL="1659887" indent="-237127">
              <a:defRPr>
                <a:solidFill>
                  <a:schemeClr val="tx1"/>
                </a:solidFill>
                <a:latin typeface="Segoe UI" charset="0"/>
                <a:ea typeface="ＭＳ Ｐゴシック" charset="0"/>
              </a:defRPr>
            </a:lvl4pPr>
            <a:lvl5pPr marL="2134141" indent="-237127">
              <a:defRPr>
                <a:solidFill>
                  <a:schemeClr val="tx1"/>
                </a:solidFill>
                <a:latin typeface="Segoe UI" charset="0"/>
                <a:ea typeface="ＭＳ Ｐゴシック" charset="0"/>
              </a:defRPr>
            </a:lvl5pPr>
            <a:lvl6pPr marL="2608395" indent="-237127" defTabSz="966621" fontAlgn="base">
              <a:spcBef>
                <a:spcPct val="0"/>
              </a:spcBef>
              <a:spcAft>
                <a:spcPct val="0"/>
              </a:spcAft>
              <a:defRPr>
                <a:solidFill>
                  <a:schemeClr val="tx1"/>
                </a:solidFill>
                <a:latin typeface="Segoe UI" charset="0"/>
                <a:ea typeface="ＭＳ Ｐゴシック" charset="0"/>
              </a:defRPr>
            </a:lvl6pPr>
            <a:lvl7pPr marL="3082648" indent="-237127" defTabSz="966621" fontAlgn="base">
              <a:spcBef>
                <a:spcPct val="0"/>
              </a:spcBef>
              <a:spcAft>
                <a:spcPct val="0"/>
              </a:spcAft>
              <a:defRPr>
                <a:solidFill>
                  <a:schemeClr val="tx1"/>
                </a:solidFill>
                <a:latin typeface="Segoe UI" charset="0"/>
                <a:ea typeface="ＭＳ Ｐゴシック" charset="0"/>
              </a:defRPr>
            </a:lvl7pPr>
            <a:lvl8pPr marL="3556902" indent="-237127" defTabSz="966621" fontAlgn="base">
              <a:spcBef>
                <a:spcPct val="0"/>
              </a:spcBef>
              <a:spcAft>
                <a:spcPct val="0"/>
              </a:spcAft>
              <a:defRPr>
                <a:solidFill>
                  <a:schemeClr val="tx1"/>
                </a:solidFill>
                <a:latin typeface="Segoe UI" charset="0"/>
                <a:ea typeface="ＭＳ Ｐゴシック" charset="0"/>
              </a:defRPr>
            </a:lvl8pPr>
            <a:lvl9pPr marL="4031155" indent="-237127" defTabSz="966621" fontAlgn="base">
              <a:spcBef>
                <a:spcPct val="0"/>
              </a:spcBef>
              <a:spcAft>
                <a:spcPct val="0"/>
              </a:spcAft>
              <a:defRPr>
                <a:solidFill>
                  <a:schemeClr val="tx1"/>
                </a:solidFill>
                <a:latin typeface="Segoe UI" charset="0"/>
                <a:ea typeface="ＭＳ Ｐゴシック" charset="0"/>
              </a:defRPr>
            </a:lvl9pPr>
          </a:lstStyle>
          <a:p>
            <a:pPr defTabSz="966621" fontAlgn="base">
              <a:spcBef>
                <a:spcPct val="0"/>
              </a:spcBef>
              <a:spcAft>
                <a:spcPct val="0"/>
              </a:spcAft>
            </a:pPr>
            <a:fld id="{B73383E0-103D-9C4E-B1C2-631A381FA193}" type="slidenum">
              <a:rPr lang="en-US">
                <a:latin typeface="Calibri" charset="0"/>
              </a:rPr>
              <a:pPr defTabSz="966621" fontAlgn="base">
                <a:spcBef>
                  <a:spcPct val="0"/>
                </a:spcBef>
                <a:spcAft>
                  <a:spcPct val="0"/>
                </a:spcAft>
              </a:pPr>
              <a:t>1</a:t>
            </a:fld>
            <a:endParaRPr lang="en-US">
              <a:latin typeface="Calibri" charset="0"/>
            </a:endParaRPr>
          </a:p>
        </p:txBody>
      </p:sp>
    </p:spTree>
    <p:extLst>
      <p:ext uri="{BB962C8B-B14F-4D97-AF65-F5344CB8AC3E}">
        <p14:creationId xmlns:p14="http://schemas.microsoft.com/office/powerpoint/2010/main" val="2078107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5/20/2016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52601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1863" rtl="0" eaLnBrk="0" fontAlgn="base" latinLnBrk="0" hangingPunct="0">
              <a:lnSpc>
                <a:spcPct val="100000"/>
              </a:lnSpc>
              <a:spcBef>
                <a:spcPct val="30000"/>
              </a:spcBef>
              <a:spcAft>
                <a:spcPct val="0"/>
              </a:spcAft>
              <a:buClrTx/>
              <a:buSzTx/>
              <a:buFontTx/>
              <a:buNone/>
              <a:tabLst/>
              <a:defRPr/>
            </a:pPr>
            <a:r>
              <a:rPr kumimoji="0" lang="en-US" sz="1200" b="1" i="0" u="none" strike="noStrike" kern="0" cap="none" spc="0" normalizeH="0" baseline="0" noProof="0" dirty="0">
                <a:ln>
                  <a:noFill/>
                </a:ln>
                <a:solidFill>
                  <a:srgbClr val="11CCFF"/>
                </a:solidFill>
                <a:effectLst/>
                <a:uLnTx/>
                <a:uFillTx/>
                <a:latin typeface="+mn-lt"/>
                <a:ea typeface="MS PGothic" panose="020B0600070205080204" pitchFamily="34" charset="-128"/>
                <a:cs typeface="ＭＳ Ｐゴシック" charset="0"/>
              </a:rPr>
              <a:t>1)Outside-in monitoring</a:t>
            </a:r>
          </a:p>
          <a:p>
            <a:pPr marL="0" marR="0" lvl="0" indent="0" algn="l" defTabSz="931863" rtl="0" eaLnBrk="0" fontAlgn="base" latinLnBrk="0" hangingPunct="0">
              <a:lnSpc>
                <a:spcPct val="100000"/>
              </a:lnSpc>
              <a:spcBef>
                <a:spcPct val="3000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URL pings and web tests from 16</a:t>
            </a:r>
            <a:br>
              <a:rPr kumimoji="0" lang="en-US" sz="1200" b="0" i="0" u="none" strike="noStrike" kern="0" cap="none" spc="0" normalizeH="0" baseline="0" noProof="0" dirty="0">
                <a:ln>
                  <a:noFill/>
                </a:ln>
                <a:solidFill>
                  <a:sysClr val="windowText" lastClr="000000"/>
                </a:solidFill>
                <a:effectLst/>
                <a:uLnTx/>
                <a:uFillTx/>
              </a:rPr>
            </a:br>
            <a:r>
              <a:rPr kumimoji="0" lang="en-US" sz="1200" b="0" i="0" u="none" strike="noStrike" kern="0" cap="none" spc="0" normalizeH="0" baseline="0" noProof="0" dirty="0">
                <a:ln>
                  <a:noFill/>
                </a:ln>
                <a:solidFill>
                  <a:sysClr val="windowText" lastClr="000000"/>
                </a:solidFill>
                <a:effectLst/>
                <a:uLnTx/>
                <a:uFillTx/>
              </a:rPr>
              <a:t>global points of presence</a:t>
            </a:r>
          </a:p>
          <a:p>
            <a:pPr marL="0" marR="0" lvl="0" indent="0" algn="l" defTabSz="931863" rtl="0" eaLnBrk="0" fontAlgn="base" latinLnBrk="0" hangingPunct="0">
              <a:lnSpc>
                <a:spcPct val="100000"/>
              </a:lnSpc>
              <a:spcBef>
                <a:spcPct val="30000"/>
              </a:spcBef>
              <a:spcAft>
                <a:spcPct val="0"/>
              </a:spcAft>
              <a:buClrTx/>
              <a:buSzTx/>
              <a:buFontTx/>
              <a:buNone/>
              <a:tabLst/>
              <a:defRPr/>
            </a:pPr>
            <a:endParaRPr kumimoji="0" lang="en-US" sz="1200" b="0" i="0" u="none" strike="noStrike" kern="0" cap="none" spc="0" normalizeH="0" baseline="0" noProof="0" dirty="0">
              <a:ln>
                <a:noFill/>
              </a:ln>
              <a:solidFill>
                <a:srgbClr val="11CCFF"/>
              </a:solidFill>
              <a:effectLst/>
              <a:uLnTx/>
              <a:uFillTx/>
              <a:latin typeface="+mn-lt"/>
              <a:ea typeface="MS PGothic" panose="020B0600070205080204" pitchFamily="34" charset="-128"/>
              <a:cs typeface="ＭＳ Ｐゴシック" charset="0"/>
            </a:endParaRPr>
          </a:p>
          <a:p>
            <a:pPr marL="0" marR="0" lvl="0" indent="0" algn="l" defTabSz="931863" rtl="0" eaLnBrk="0" fontAlgn="base" latinLnBrk="0" hangingPunct="0">
              <a:lnSpc>
                <a:spcPct val="100000"/>
              </a:lnSpc>
              <a:spcBef>
                <a:spcPct val="30000"/>
              </a:spcBef>
              <a:spcAft>
                <a:spcPct val="0"/>
              </a:spcAft>
              <a:buClrTx/>
              <a:buSzTx/>
              <a:buFontTx/>
              <a:buNone/>
              <a:tabLst/>
              <a:defRPr/>
            </a:pPr>
            <a:r>
              <a:rPr kumimoji="0" lang="en-US" sz="1200" b="1" i="0" u="none" strike="noStrike" kern="0" cap="none" spc="0" normalizeH="0" baseline="0" noProof="0" dirty="0">
                <a:ln>
                  <a:noFill/>
                </a:ln>
                <a:solidFill>
                  <a:srgbClr val="11CCFF"/>
                </a:solidFill>
                <a:effectLst/>
                <a:uLnTx/>
                <a:uFillTx/>
                <a:latin typeface="+mn-lt"/>
                <a:ea typeface="MS PGothic" panose="020B0600070205080204" pitchFamily="34" charset="-128"/>
                <a:cs typeface="ＭＳ Ｐゴシック" charset="0"/>
              </a:rPr>
              <a:t>2)Observed user behavior</a:t>
            </a:r>
          </a:p>
          <a:p>
            <a:pPr marL="0" marR="0" lvl="0" indent="0" algn="l" defTabSz="931863" rtl="0" eaLnBrk="0" fontAlgn="base" latinLnBrk="0" hangingPunct="0">
              <a:lnSpc>
                <a:spcPct val="100000"/>
              </a:lnSpc>
              <a:spcBef>
                <a:spcPct val="3000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How is the application being used?</a:t>
            </a:r>
          </a:p>
          <a:p>
            <a:pPr marL="0" marR="0" lvl="0" indent="0" algn="l" defTabSz="931863" rtl="0" eaLnBrk="0" fontAlgn="base" latinLnBrk="0" hangingPunct="0">
              <a:lnSpc>
                <a:spcPct val="100000"/>
              </a:lnSpc>
              <a:spcBef>
                <a:spcPct val="30000"/>
              </a:spcBef>
              <a:spcAft>
                <a:spcPct val="0"/>
              </a:spcAft>
              <a:buClrTx/>
              <a:buSzTx/>
              <a:buFontTx/>
              <a:buNone/>
              <a:tabLst/>
              <a:defRPr/>
            </a:pPr>
            <a:endParaRPr kumimoji="0" lang="en-US" sz="1200" b="0" i="0" u="none" strike="noStrike" kern="0" cap="none" spc="0" normalizeH="0" baseline="0" noProof="0" dirty="0">
              <a:ln>
                <a:noFill/>
              </a:ln>
              <a:solidFill>
                <a:srgbClr val="11CCFF"/>
              </a:solidFill>
              <a:effectLst/>
              <a:uLnTx/>
              <a:uFillTx/>
              <a:latin typeface="+mn-lt"/>
              <a:ea typeface="MS PGothic" panose="020B0600070205080204" pitchFamily="34" charset="-128"/>
              <a:cs typeface="ＭＳ Ｐゴシック" charset="0"/>
            </a:endParaRPr>
          </a:p>
          <a:p>
            <a:pPr marL="0" marR="0" lvl="0" indent="0" algn="l" defTabSz="931863" rtl="0" eaLnBrk="0" fontAlgn="base" latinLnBrk="0" hangingPunct="0">
              <a:lnSpc>
                <a:spcPct val="100000"/>
              </a:lnSpc>
              <a:spcBef>
                <a:spcPct val="30000"/>
              </a:spcBef>
              <a:spcAft>
                <a:spcPct val="0"/>
              </a:spcAft>
              <a:buClrTx/>
              <a:buSzTx/>
              <a:buFontTx/>
              <a:buNone/>
              <a:tabLst/>
              <a:defRPr/>
            </a:pPr>
            <a:r>
              <a:rPr kumimoji="0" lang="en-US" sz="1200" b="0" i="0" u="none" strike="noStrike" kern="0" cap="none" spc="0" normalizeH="0" baseline="0" noProof="0" dirty="0">
                <a:ln>
                  <a:noFill/>
                </a:ln>
                <a:solidFill>
                  <a:srgbClr val="11CCFF"/>
                </a:solidFill>
                <a:effectLst/>
                <a:uLnTx/>
                <a:uFillTx/>
                <a:latin typeface="+mn-lt"/>
                <a:ea typeface="MS PGothic" panose="020B0600070205080204" pitchFamily="34" charset="-128"/>
                <a:cs typeface="ＭＳ Ｐゴシック" charset="0"/>
              </a:rPr>
              <a:t>3) Developer traces and events</a:t>
            </a:r>
          </a:p>
          <a:p>
            <a:pPr marL="0" marR="0" lvl="0" indent="0" algn="l" defTabSz="931863" rtl="0" eaLnBrk="0" fontAlgn="base" latinLnBrk="0" hangingPunct="0">
              <a:lnSpc>
                <a:spcPct val="100000"/>
              </a:lnSpc>
              <a:spcBef>
                <a:spcPct val="3000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Whatever the developer would like to</a:t>
            </a:r>
            <a:br>
              <a:rPr kumimoji="0" lang="en-US" sz="1200" b="0" i="0" u="none" strike="noStrike" kern="0" cap="none" spc="0" normalizeH="0" baseline="0" noProof="0" dirty="0">
                <a:ln>
                  <a:noFill/>
                </a:ln>
                <a:solidFill>
                  <a:sysClr val="windowText" lastClr="000000"/>
                </a:solidFill>
                <a:effectLst/>
                <a:uLnTx/>
                <a:uFillTx/>
              </a:rPr>
            </a:br>
            <a:r>
              <a:rPr kumimoji="0" lang="en-US" sz="1200" b="0" i="0" u="none" strike="noStrike" kern="0" cap="none" spc="0" normalizeH="0" baseline="0" noProof="0" dirty="0">
                <a:ln>
                  <a:noFill/>
                </a:ln>
                <a:solidFill>
                  <a:sysClr val="windowText" lastClr="000000"/>
                </a:solidFill>
                <a:effectLst/>
                <a:uLnTx/>
                <a:uFillTx/>
              </a:rPr>
              <a:t>send to Application Insights</a:t>
            </a:r>
          </a:p>
          <a:p>
            <a:pPr marL="0" marR="0" lvl="0" indent="0" algn="l" defTabSz="931863" rtl="0" eaLnBrk="0" fontAlgn="base" latinLnBrk="0" hangingPunct="0">
              <a:lnSpc>
                <a:spcPct val="100000"/>
              </a:lnSpc>
              <a:spcBef>
                <a:spcPct val="30000"/>
              </a:spcBef>
              <a:spcAft>
                <a:spcPct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endParaRPr>
          </a:p>
          <a:p>
            <a:pPr marL="0" marR="0" lvl="0" indent="0" algn="l" defTabSz="931863" rtl="0" eaLnBrk="0" fontAlgn="base" latinLnBrk="0" hangingPunct="0">
              <a:lnSpc>
                <a:spcPct val="100000"/>
              </a:lnSpc>
              <a:spcBef>
                <a:spcPct val="30000"/>
              </a:spcBef>
              <a:spcAft>
                <a:spcPct val="0"/>
              </a:spcAft>
              <a:buClrTx/>
              <a:buSzTx/>
              <a:buFontTx/>
              <a:buNone/>
              <a:tabLst/>
              <a:defRPr/>
            </a:pPr>
            <a:r>
              <a:rPr kumimoji="0" lang="en-US" sz="1200" b="0" i="0" u="none" strike="noStrike" kern="0" cap="none" spc="0" normalizeH="0" baseline="0" noProof="0" dirty="0">
                <a:ln>
                  <a:noFill/>
                </a:ln>
                <a:solidFill>
                  <a:srgbClr val="11CCFF"/>
                </a:solidFill>
                <a:effectLst/>
                <a:uLnTx/>
                <a:uFillTx/>
                <a:latin typeface="+mn-lt"/>
                <a:ea typeface="MS PGothic" panose="020B0600070205080204" pitchFamily="34" charset="-128"/>
                <a:cs typeface="ＭＳ Ｐゴシック" charset="0"/>
              </a:rPr>
              <a:t>4) Observed application behavior</a:t>
            </a:r>
          </a:p>
          <a:p>
            <a:pPr marL="0" marR="0" lvl="0" indent="0" algn="l" defTabSz="931863" rtl="0" eaLnBrk="0" fontAlgn="base" latinLnBrk="0" hangingPunct="0">
              <a:lnSpc>
                <a:spcPct val="100000"/>
              </a:lnSpc>
              <a:spcBef>
                <a:spcPct val="3000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No coding required – service dependencies,</a:t>
            </a:r>
            <a:br>
              <a:rPr kumimoji="0" lang="en-US" sz="1200" b="0" i="0" u="none" strike="noStrike" kern="0" cap="none" spc="0" normalizeH="0" baseline="0" noProof="0" dirty="0">
                <a:ln>
                  <a:noFill/>
                </a:ln>
                <a:solidFill>
                  <a:sysClr val="windowText" lastClr="000000"/>
                </a:solidFill>
                <a:effectLst/>
                <a:uLnTx/>
                <a:uFillTx/>
              </a:rPr>
            </a:br>
            <a:r>
              <a:rPr kumimoji="0" lang="en-US" sz="1200" b="0" i="0" u="none" strike="noStrike" kern="0" cap="none" spc="0" normalizeH="0" baseline="0" noProof="0" dirty="0">
                <a:ln>
                  <a:noFill/>
                </a:ln>
                <a:solidFill>
                  <a:sysClr val="windowText" lastClr="000000"/>
                </a:solidFill>
                <a:effectLst/>
                <a:uLnTx/>
                <a:uFillTx/>
              </a:rPr>
              <a:t>queries, response time, exceptions, logs, etc.</a:t>
            </a:r>
          </a:p>
          <a:p>
            <a:pPr marL="0" marR="0" lvl="0" indent="0" algn="l" defTabSz="931863" rtl="0" eaLnBrk="0" fontAlgn="base" latinLnBrk="0" hangingPunct="0">
              <a:lnSpc>
                <a:spcPct val="100000"/>
              </a:lnSpc>
              <a:spcBef>
                <a:spcPct val="30000"/>
              </a:spcBef>
              <a:spcAft>
                <a:spcPct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endParaRPr>
          </a:p>
          <a:p>
            <a:pPr marL="0" marR="0" lvl="0" indent="0" algn="l" defTabSz="931863" rtl="0" eaLnBrk="0" fontAlgn="base" latinLnBrk="0" hangingPunct="0">
              <a:lnSpc>
                <a:spcPct val="100000"/>
              </a:lnSpc>
              <a:spcBef>
                <a:spcPct val="30000"/>
              </a:spcBef>
              <a:spcAft>
                <a:spcPct val="0"/>
              </a:spcAft>
              <a:buClrTx/>
              <a:buSzTx/>
              <a:buFontTx/>
              <a:buNone/>
              <a:tabLst/>
              <a:defRPr/>
            </a:pPr>
            <a:r>
              <a:rPr kumimoji="0" lang="en-US" sz="1200" b="0" i="0" u="none" strike="noStrike" kern="0" cap="none" spc="0" normalizeH="0" baseline="0" noProof="0" dirty="0">
                <a:ln>
                  <a:noFill/>
                </a:ln>
                <a:solidFill>
                  <a:srgbClr val="11CCFF"/>
                </a:solidFill>
                <a:effectLst/>
                <a:uLnTx/>
                <a:uFillTx/>
                <a:latin typeface="+mn-lt"/>
                <a:ea typeface="MS PGothic" panose="020B0600070205080204" pitchFamily="34" charset="-128"/>
                <a:cs typeface="ＭＳ Ｐゴシック" charset="0"/>
              </a:rPr>
              <a:t>5) Infrastructure performance</a:t>
            </a:r>
          </a:p>
          <a:p>
            <a:pPr marL="0" marR="0" lvl="0" indent="0" algn="l" defTabSz="931863" rtl="0" eaLnBrk="0" fontAlgn="base" latinLnBrk="0" hangingPunct="0">
              <a:lnSpc>
                <a:spcPct val="100000"/>
              </a:lnSpc>
              <a:spcBef>
                <a:spcPct val="3000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System performance counters</a:t>
            </a:r>
          </a:p>
          <a:p>
            <a:pPr marL="0" marR="0" lvl="0" indent="0" algn="l" defTabSz="931863" rtl="0" eaLnBrk="0" fontAlgn="base" latinLnBrk="0" hangingPunct="0">
              <a:lnSpc>
                <a:spcPct val="100000"/>
              </a:lnSpc>
              <a:spcBef>
                <a:spcPct val="30000"/>
              </a:spcBef>
              <a:spcAft>
                <a:spcPct val="0"/>
              </a:spcAft>
              <a:buClrTx/>
              <a:buSzTx/>
              <a:buFontTx/>
              <a:buNone/>
              <a:tabLst/>
              <a:defRPr/>
            </a:pPr>
            <a:endParaRPr kumimoji="0" lang="en-US" sz="1200" b="0" i="0" u="none" strike="noStrike" kern="0" cap="none" spc="0" normalizeH="0" baseline="0" noProof="0" dirty="0">
              <a:ln>
                <a:noFill/>
              </a:ln>
              <a:solidFill>
                <a:srgbClr val="11CCFF"/>
              </a:solidFill>
              <a:effectLst/>
              <a:uLnTx/>
              <a:uFillTx/>
              <a:latin typeface="+mn-lt"/>
              <a:ea typeface="MS PGothic" panose="020B0600070205080204" pitchFamily="34" charset="-128"/>
              <a:cs typeface="ＭＳ Ｐゴシック" charset="0"/>
            </a:endParaRPr>
          </a:p>
          <a:p>
            <a:pPr marL="0" marR="0" lvl="0" indent="0" algn="l" defTabSz="931863" rtl="0" eaLnBrk="0" fontAlgn="base" latinLnBrk="0" hangingPunct="0">
              <a:lnSpc>
                <a:spcPct val="100000"/>
              </a:lnSpc>
              <a:spcBef>
                <a:spcPct val="30000"/>
              </a:spcBef>
              <a:spcAft>
                <a:spcPct val="0"/>
              </a:spcAft>
              <a:buClrTx/>
              <a:buSzTx/>
              <a:buFontTx/>
              <a:buNone/>
              <a:tabLst/>
              <a:defRPr/>
            </a:pPr>
            <a:endParaRPr kumimoji="0" lang="en-US" sz="1200" b="0" i="0" u="none" strike="noStrike" kern="0" cap="none" spc="0" normalizeH="0" baseline="0" noProof="0" dirty="0">
              <a:ln>
                <a:noFill/>
              </a:ln>
              <a:solidFill>
                <a:srgbClr val="11CCFF"/>
              </a:solidFill>
              <a:effectLst/>
              <a:uLnTx/>
              <a:uFillTx/>
              <a:latin typeface="+mn-lt"/>
              <a:ea typeface="MS PGothic" panose="020B0600070205080204" pitchFamily="34" charset="-128"/>
              <a:cs typeface="ＭＳ Ｐゴシック" charset="0"/>
            </a:endParaRPr>
          </a:p>
          <a:p>
            <a:pPr marL="0" marR="0" lvl="0" indent="0" algn="l" defTabSz="931863" rtl="0" eaLnBrk="0" fontAlgn="base" latinLnBrk="0" hangingPunct="0">
              <a:lnSpc>
                <a:spcPct val="100000"/>
              </a:lnSpc>
              <a:spcBef>
                <a:spcPct val="30000"/>
              </a:spcBef>
              <a:spcAft>
                <a:spcPct val="0"/>
              </a:spcAft>
              <a:buClrTx/>
              <a:buSzTx/>
              <a:buFontTx/>
              <a:buNone/>
              <a:tabLst/>
              <a:defRPr/>
            </a:pPr>
            <a:endParaRPr kumimoji="0" lang="en-US" sz="1200" b="0" i="0" u="none" strike="noStrike" kern="0" cap="none" spc="0" normalizeH="0" baseline="0" noProof="0" dirty="0">
              <a:ln>
                <a:noFill/>
              </a:ln>
              <a:solidFill>
                <a:srgbClr val="11CCFF"/>
              </a:solidFill>
              <a:effectLst/>
              <a:uLnTx/>
              <a:uFillTx/>
              <a:latin typeface="+mn-lt"/>
              <a:ea typeface="MS PGothic" panose="020B0600070205080204" pitchFamily="34" charset="-128"/>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91713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numbers to back up these</a:t>
            </a:r>
            <a:r>
              <a:rPr lang="en-US" baseline="0" dirty="0"/>
              <a:t> points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5/20/2016 3:06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3587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numbers to back up these</a:t>
            </a:r>
            <a:r>
              <a:rPr lang="en-US" baseline="0" dirty="0"/>
              <a:t> points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5/20/2016 3:06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295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P1. Wrap up by focusing on the WHY – delivering in the keynote’s promise. Inviting people to learn more about open at the event.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EC0EFBC5-EFC8-4C83-8EB1-BF3F69A97706}"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5/20/2016 3:17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A843FFF4-B3C3-4CAC-852D-FD5D209A36F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433081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9231B-6AE0-4AC7-A80E-B091DE4408D0}"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6172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5/20/2016</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48011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A5B5767-0D9E-4B6D-8CB9-64A15166C33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94917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A5B5767-0D9E-4B6D-8CB9-64A15166C33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38570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5/20/2016</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53814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5/20/2016 3:36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24769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9231B-6AE0-4AC7-A80E-B091DE4408D0}"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0238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9.xml"/><Relationship Id="rId4" Type="http://schemas.openxmlformats.org/officeDocument/2006/relationships/image" Target="../media/image23.pn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0.xml"/><Relationship Id="rId4" Type="http://schemas.openxmlformats.org/officeDocument/2006/relationships/image" Target="../media/image23.pn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emf"/><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flipH="1">
            <a:off x="-2" y="0"/>
            <a:ext cx="12436476" cy="6994525"/>
          </a:xfrm>
          <a:prstGeom prst="rect">
            <a:avLst/>
          </a:prstGeom>
        </p:spPr>
      </p:pic>
    </p:spTree>
    <p:extLst>
      <p:ext uri="{BB962C8B-B14F-4D97-AF65-F5344CB8AC3E}">
        <p14:creationId xmlns:p14="http://schemas.microsoft.com/office/powerpoint/2010/main" val="2556386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78476303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862057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100607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53766200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60701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167607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292432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341580712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4858917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13277975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78205265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39854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6103447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65677303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29509611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15036319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06407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955521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88214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028625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spTree>
    <p:extLst>
      <p:ext uri="{BB962C8B-B14F-4D97-AF65-F5344CB8AC3E}">
        <p14:creationId xmlns:p14="http://schemas.microsoft.com/office/powerpoint/2010/main" val="132377265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1365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469344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00"/>
            </a:lvl1pPr>
          </a:lstStyle>
          <a:p>
            <a:r>
              <a:rPr lang="en-US" dirty="0"/>
              <a:t>Click to edit Master title style</a:t>
            </a:r>
          </a:p>
        </p:txBody>
      </p:sp>
    </p:spTree>
    <p:extLst>
      <p:ext uri="{BB962C8B-B14F-4D97-AF65-F5344CB8AC3E}">
        <p14:creationId xmlns:p14="http://schemas.microsoft.com/office/powerpoint/2010/main" val="1800255479"/>
      </p:ext>
    </p:extLst>
  </p:cSld>
  <p:clrMapOvr>
    <a:masterClrMapping/>
  </p:clrMapOvr>
  <p:transition spd="slow">
    <p:wipe dir="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spTree>
    <p:extLst>
      <p:ext uri="{BB962C8B-B14F-4D97-AF65-F5344CB8AC3E}">
        <p14:creationId xmlns:p14="http://schemas.microsoft.com/office/powerpoint/2010/main" val="2774931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3216082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285447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096338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1933446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79735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71679744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157578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56611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6660952"/>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92237904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409264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99515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543278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49248067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3854754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57610467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254432672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0795769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2234684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427766077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58371019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4241313782"/>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390790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23332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58243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22845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spTree>
    <p:extLst>
      <p:ext uri="{BB962C8B-B14F-4D97-AF65-F5344CB8AC3E}">
        <p14:creationId xmlns:p14="http://schemas.microsoft.com/office/powerpoint/2010/main" val="191982281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801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00"/>
            </a:lvl1pPr>
          </a:lstStyle>
          <a:p>
            <a:r>
              <a:rPr lang="en-US" dirty="0"/>
              <a:t>Click to edit Master title style</a:t>
            </a:r>
          </a:p>
        </p:txBody>
      </p:sp>
    </p:spTree>
    <p:extLst>
      <p:ext uri="{BB962C8B-B14F-4D97-AF65-F5344CB8AC3E}">
        <p14:creationId xmlns:p14="http://schemas.microsoft.com/office/powerpoint/2010/main" val="305486643"/>
      </p:ext>
    </p:extLst>
  </p:cSld>
  <p:clrMapOvr>
    <a:masterClrMapping/>
  </p:clrMapOvr>
  <p:transition spd="slow">
    <p:wipe dir="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2"/>
            <a:ext cx="11887200" cy="220368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45252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705214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0" y="1"/>
            <a:ext cx="12435840" cy="6995160"/>
          </a:xfrm>
          <a:prstGeom prst="rect">
            <a:avLst/>
          </a:prstGeom>
          <a:noFill/>
          <a:ln>
            <a:noFill/>
          </a:ln>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ltGray">
          <a:xfrm>
            <a:off x="251489" y="296863"/>
            <a:ext cx="2743200" cy="274320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Choose this walk-in slide for </a:t>
            </a:r>
            <a:r>
              <a:rPr lang="en-US" sz="2400" b="1" dirty="0">
                <a:gradFill>
                  <a:gsLst>
                    <a:gs pos="0">
                      <a:srgbClr val="FFFFFF"/>
                    </a:gs>
                    <a:gs pos="100000">
                      <a:srgbClr val="FFFFFF"/>
                    </a:gs>
                  </a:gsLst>
                  <a:lin ang="5400000" scaled="0"/>
                </a:gradFill>
                <a:ea typeface="Segoe UI" pitchFamily="34" charset="0"/>
                <a:cs typeface="Segoe UI" pitchFamily="34" charset="0"/>
              </a:rPr>
              <a:t>commercial groups. </a:t>
            </a:r>
            <a:r>
              <a:rPr lang="en-US" sz="2400" dirty="0">
                <a:gradFill>
                  <a:gsLst>
                    <a:gs pos="0">
                      <a:srgbClr val="FFFFFF"/>
                    </a:gs>
                    <a:gs pos="100000">
                      <a:srgbClr val="FFFFFF"/>
                    </a:gs>
                  </a:gsLst>
                  <a:lin ang="5400000" scaled="0"/>
                </a:gradFill>
                <a:ea typeface="Segoe UI" pitchFamily="34" charset="0"/>
                <a:cs typeface="Segoe UI" pitchFamily="34" charset="0"/>
              </a:rPr>
              <a:t>Delete this text box.</a:t>
            </a:r>
          </a:p>
        </p:txBody>
      </p:sp>
      <p:grpSp>
        <p:nvGrpSpPr>
          <p:cNvPr id="6" name="Group 5"/>
          <p:cNvGrpSpPr>
            <a:grpSpLocks noChangeAspect="1"/>
          </p:cNvGrpSpPr>
          <p:nvPr userDrawn="1"/>
        </p:nvGrpSpPr>
        <p:grpSpPr bwMode="black">
          <a:xfrm>
            <a:off x="10701515" y="6270942"/>
            <a:ext cx="1277761" cy="274320"/>
            <a:chOff x="457200" y="1643393"/>
            <a:chExt cx="4492753" cy="964540"/>
          </a:xfrm>
        </p:grpSpPr>
        <p:pic>
          <p:nvPicPr>
            <p:cNvPr id="7" name="Picture 6"/>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defTabSz="932563"/>
              <a:endParaRPr lang="en-US">
                <a:solidFill>
                  <a:srgbClr val="505050"/>
                </a:solidFill>
              </a:endParaRPr>
            </a:p>
          </p:txBody>
        </p:sp>
      </p:grpSp>
    </p:spTree>
    <p:extLst>
      <p:ext uri="{BB962C8B-B14F-4D97-AF65-F5344CB8AC3E}">
        <p14:creationId xmlns:p14="http://schemas.microsoft.com/office/powerpoint/2010/main" val="61789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Walkin No ti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 y="0"/>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ltGray">
          <a:xfrm>
            <a:off x="251489" y="296863"/>
            <a:ext cx="2743200" cy="274320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Choose this walk-in slide for </a:t>
            </a:r>
            <a:r>
              <a:rPr lang="en-US" sz="2400" b="1" dirty="0">
                <a:gradFill>
                  <a:gsLst>
                    <a:gs pos="0">
                      <a:srgbClr val="FFFFFF"/>
                    </a:gs>
                    <a:gs pos="100000">
                      <a:srgbClr val="FFFFFF"/>
                    </a:gs>
                  </a:gsLst>
                  <a:lin ang="5400000" scaled="0"/>
                </a:gradFill>
                <a:ea typeface="Segoe UI" pitchFamily="34" charset="0"/>
                <a:cs typeface="Segoe UI" pitchFamily="34" charset="0"/>
              </a:rPr>
              <a:t>consumer groups. </a:t>
            </a:r>
            <a:r>
              <a:rPr lang="en-US" sz="2400" dirty="0">
                <a:gradFill>
                  <a:gsLst>
                    <a:gs pos="0">
                      <a:srgbClr val="FFFFFF"/>
                    </a:gs>
                    <a:gs pos="100000">
                      <a:srgbClr val="FFFFFF"/>
                    </a:gs>
                  </a:gsLst>
                  <a:lin ang="5400000" scaled="0"/>
                </a:gradFill>
                <a:ea typeface="Segoe UI" pitchFamily="34" charset="0"/>
                <a:cs typeface="Segoe UI" pitchFamily="34" charset="0"/>
              </a:rPr>
              <a:t>Delete this text box.</a:t>
            </a:r>
          </a:p>
        </p:txBody>
      </p:sp>
      <p:grpSp>
        <p:nvGrpSpPr>
          <p:cNvPr id="6" name="Group 5"/>
          <p:cNvGrpSpPr>
            <a:grpSpLocks noChangeAspect="1"/>
          </p:cNvGrpSpPr>
          <p:nvPr userDrawn="1"/>
        </p:nvGrpSpPr>
        <p:grpSpPr bwMode="black">
          <a:xfrm>
            <a:off x="10701515" y="6270942"/>
            <a:ext cx="1277761" cy="274320"/>
            <a:chOff x="457200" y="1643393"/>
            <a:chExt cx="4492753" cy="964540"/>
          </a:xfrm>
        </p:grpSpPr>
        <p:pic>
          <p:nvPicPr>
            <p:cNvPr id="7" name="Picture 6"/>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defTabSz="932563"/>
              <a:endParaRPr lang="en-US">
                <a:solidFill>
                  <a:srgbClr val="505050"/>
                </a:solidFill>
              </a:endParaRPr>
            </a:p>
          </p:txBody>
        </p:sp>
      </p:grpSp>
    </p:spTree>
    <p:extLst>
      <p:ext uri="{BB962C8B-B14F-4D97-AF65-F5344CB8AC3E}">
        <p14:creationId xmlns:p14="http://schemas.microsoft.com/office/powerpoint/2010/main" val="317750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58019">
                      <a:schemeClr val="tx1"/>
                    </a:gs>
                    <a:gs pos="7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8" name="Group 7"/>
          <p:cNvGrpSpPr>
            <a:grpSpLocks noChangeAspect="1"/>
          </p:cNvGrpSpPr>
          <p:nvPr userDrawn="1"/>
        </p:nvGrpSpPr>
        <p:grpSpPr bwMode="black">
          <a:xfrm>
            <a:off x="10701515" y="6270942"/>
            <a:ext cx="1277761" cy="274320"/>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defTabSz="932563"/>
              <a:endParaRPr lang="en-US">
                <a:solidFill>
                  <a:srgbClr val="505050"/>
                </a:solidFill>
              </a:endParaRPr>
            </a:p>
          </p:txBody>
        </p:sp>
      </p:grpSp>
    </p:spTree>
    <p:extLst>
      <p:ext uri="{BB962C8B-B14F-4D97-AF65-F5344CB8AC3E}">
        <p14:creationId xmlns:p14="http://schemas.microsoft.com/office/powerpoint/2010/main" val="13113002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58019">
                      <a:schemeClr val="tx1"/>
                    </a:gs>
                    <a:gs pos="7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black">
          <a:xfrm>
            <a:off x="10701515" y="6270942"/>
            <a:ext cx="1277761" cy="274320"/>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563"/>
              <a:endParaRPr lang="en-US">
                <a:solidFill>
                  <a:srgbClr val="FFFFFF"/>
                </a:solidFill>
              </a:endParaRPr>
            </a:p>
          </p:txBody>
        </p:sp>
      </p:grpSp>
    </p:spTree>
    <p:extLst>
      <p:ext uri="{BB962C8B-B14F-4D97-AF65-F5344CB8AC3E}">
        <p14:creationId xmlns:p14="http://schemas.microsoft.com/office/powerpoint/2010/main" val="2445235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55789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949072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defRPr sz="3999">
                <a:gradFill>
                  <a:gsLst>
                    <a:gs pos="1250">
                      <a:schemeClr val="tx2"/>
                    </a:gs>
                    <a:gs pos="99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771866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789935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575905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837354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551579868"/>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411527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952381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0898688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88213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579831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34565"/>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2185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18556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9347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4354986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407697301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60621"/>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7280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87910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284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123688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233" y="3145041"/>
            <a:ext cx="3291840" cy="706719"/>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563"/>
              <a:endParaRPr lang="en-US">
                <a:solidFill>
                  <a:srgbClr val="FFFFFF"/>
                </a:solidFill>
              </a:endParaRPr>
            </a:p>
          </p:txBody>
        </p:sp>
      </p:gr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37423903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0" y="2"/>
            <a:ext cx="12435840" cy="6995160"/>
          </a:xfrm>
          <a:prstGeom prst="rect">
            <a:avLst/>
          </a:prstGeom>
          <a:noFill/>
          <a:ln>
            <a:noFill/>
          </a:ln>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ltGray">
          <a:xfrm>
            <a:off x="251489" y="296863"/>
            <a:ext cx="2743200" cy="274320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Choose this walk-in slide for </a:t>
            </a:r>
            <a:r>
              <a:rPr lang="en-US" sz="2400" b="1" dirty="0">
                <a:gradFill>
                  <a:gsLst>
                    <a:gs pos="0">
                      <a:srgbClr val="FFFFFF"/>
                    </a:gs>
                    <a:gs pos="100000">
                      <a:srgbClr val="FFFFFF"/>
                    </a:gs>
                  </a:gsLst>
                  <a:lin ang="5400000" scaled="0"/>
                </a:gradFill>
                <a:ea typeface="Segoe UI" pitchFamily="34" charset="0"/>
                <a:cs typeface="Segoe UI" pitchFamily="34" charset="0"/>
              </a:rPr>
              <a:t>commercial groups. </a:t>
            </a:r>
            <a:r>
              <a:rPr lang="en-US" sz="2400" dirty="0">
                <a:gradFill>
                  <a:gsLst>
                    <a:gs pos="0">
                      <a:srgbClr val="FFFFFF"/>
                    </a:gs>
                    <a:gs pos="100000">
                      <a:srgbClr val="FFFFFF"/>
                    </a:gs>
                  </a:gsLst>
                  <a:lin ang="5400000" scaled="0"/>
                </a:gradFill>
                <a:ea typeface="Segoe UI" pitchFamily="34" charset="0"/>
                <a:cs typeface="Segoe UI" pitchFamily="34" charset="0"/>
              </a:rPr>
              <a:t>Delete this text box.</a:t>
            </a:r>
          </a:p>
        </p:txBody>
      </p:sp>
      <p:grpSp>
        <p:nvGrpSpPr>
          <p:cNvPr id="6" name="Group 5"/>
          <p:cNvGrpSpPr>
            <a:grpSpLocks noChangeAspect="1"/>
          </p:cNvGrpSpPr>
          <p:nvPr userDrawn="1"/>
        </p:nvGrpSpPr>
        <p:grpSpPr bwMode="black">
          <a:xfrm>
            <a:off x="10701516" y="6270942"/>
            <a:ext cx="1277761" cy="274320"/>
            <a:chOff x="457200" y="1643393"/>
            <a:chExt cx="4492753" cy="964540"/>
          </a:xfrm>
        </p:grpSpPr>
        <p:pic>
          <p:nvPicPr>
            <p:cNvPr id="7" name="Picture 6"/>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defTabSz="932384"/>
              <a:endParaRPr lang="en-US">
                <a:solidFill>
                  <a:srgbClr val="505050"/>
                </a:solidFill>
              </a:endParaRPr>
            </a:p>
          </p:txBody>
        </p:sp>
      </p:grpSp>
    </p:spTree>
    <p:extLst>
      <p:ext uri="{BB962C8B-B14F-4D97-AF65-F5344CB8AC3E}">
        <p14:creationId xmlns:p14="http://schemas.microsoft.com/office/powerpoint/2010/main" val="2354208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Walkin No ti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3" y="0"/>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ltGray">
          <a:xfrm>
            <a:off x="251489" y="296863"/>
            <a:ext cx="2743200" cy="274320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Choose this walk-in slide for </a:t>
            </a:r>
            <a:r>
              <a:rPr lang="en-US" sz="2400" b="1" dirty="0">
                <a:gradFill>
                  <a:gsLst>
                    <a:gs pos="0">
                      <a:srgbClr val="FFFFFF"/>
                    </a:gs>
                    <a:gs pos="100000">
                      <a:srgbClr val="FFFFFF"/>
                    </a:gs>
                  </a:gsLst>
                  <a:lin ang="5400000" scaled="0"/>
                </a:gradFill>
                <a:ea typeface="Segoe UI" pitchFamily="34" charset="0"/>
                <a:cs typeface="Segoe UI" pitchFamily="34" charset="0"/>
              </a:rPr>
              <a:t>consumer groups. </a:t>
            </a:r>
            <a:r>
              <a:rPr lang="en-US" sz="2400" dirty="0">
                <a:gradFill>
                  <a:gsLst>
                    <a:gs pos="0">
                      <a:srgbClr val="FFFFFF"/>
                    </a:gs>
                    <a:gs pos="100000">
                      <a:srgbClr val="FFFFFF"/>
                    </a:gs>
                  </a:gsLst>
                  <a:lin ang="5400000" scaled="0"/>
                </a:gradFill>
                <a:ea typeface="Segoe UI" pitchFamily="34" charset="0"/>
                <a:cs typeface="Segoe UI" pitchFamily="34" charset="0"/>
              </a:rPr>
              <a:t>Delete this text box.</a:t>
            </a:r>
          </a:p>
        </p:txBody>
      </p:sp>
      <p:grpSp>
        <p:nvGrpSpPr>
          <p:cNvPr id="6" name="Group 5"/>
          <p:cNvGrpSpPr>
            <a:grpSpLocks noChangeAspect="1"/>
          </p:cNvGrpSpPr>
          <p:nvPr userDrawn="1"/>
        </p:nvGrpSpPr>
        <p:grpSpPr bwMode="black">
          <a:xfrm>
            <a:off x="10701516" y="6270942"/>
            <a:ext cx="1277761" cy="274320"/>
            <a:chOff x="457200" y="1643393"/>
            <a:chExt cx="4492753" cy="964540"/>
          </a:xfrm>
        </p:grpSpPr>
        <p:pic>
          <p:nvPicPr>
            <p:cNvPr id="7" name="Picture 6"/>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defTabSz="932384"/>
              <a:endParaRPr lang="en-US">
                <a:solidFill>
                  <a:srgbClr val="505050"/>
                </a:solidFill>
              </a:endParaRPr>
            </a:p>
          </p:txBody>
        </p:sp>
      </p:grpSp>
    </p:spTree>
    <p:extLst>
      <p:ext uri="{BB962C8B-B14F-4D97-AF65-F5344CB8AC3E}">
        <p14:creationId xmlns:p14="http://schemas.microsoft.com/office/powerpoint/2010/main" val="4020963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58019">
                      <a:schemeClr val="tx1"/>
                    </a:gs>
                    <a:gs pos="7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8" name="Group 7"/>
          <p:cNvGrpSpPr>
            <a:grpSpLocks noChangeAspect="1"/>
          </p:cNvGrpSpPr>
          <p:nvPr userDrawn="1"/>
        </p:nvGrpSpPr>
        <p:grpSpPr bwMode="black">
          <a:xfrm>
            <a:off x="10701516" y="6270942"/>
            <a:ext cx="1277761" cy="274320"/>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defTabSz="932384"/>
              <a:endParaRPr lang="en-US">
                <a:solidFill>
                  <a:srgbClr val="505050"/>
                </a:solidFill>
              </a:endParaRPr>
            </a:p>
          </p:txBody>
        </p:sp>
      </p:grpSp>
    </p:spTree>
    <p:extLst>
      <p:ext uri="{BB962C8B-B14F-4D97-AF65-F5344CB8AC3E}">
        <p14:creationId xmlns:p14="http://schemas.microsoft.com/office/powerpoint/2010/main" val="1018218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58019">
                      <a:schemeClr val="tx1"/>
                    </a:gs>
                    <a:gs pos="7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black">
          <a:xfrm>
            <a:off x="10701516" y="6270942"/>
            <a:ext cx="1277761" cy="274320"/>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384"/>
              <a:endParaRPr lang="en-US">
                <a:solidFill>
                  <a:srgbClr val="FFFFFF"/>
                </a:solidFill>
              </a:endParaRPr>
            </a:p>
          </p:txBody>
        </p:sp>
      </p:grpSp>
    </p:spTree>
    <p:extLst>
      <p:ext uri="{BB962C8B-B14F-4D97-AF65-F5344CB8AC3E}">
        <p14:creationId xmlns:p14="http://schemas.microsoft.com/office/powerpoint/2010/main" val="911254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1470248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804765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157997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1pPr>
              <a:defRPr sz="3998">
                <a:gradFill>
                  <a:gsLst>
                    <a:gs pos="1250">
                      <a:schemeClr val="tx2"/>
                    </a:gs>
                    <a:gs pos="99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182261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564829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618259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394536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8009296"/>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361079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50774627"/>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229754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2143265"/>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18886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8993725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5791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39391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9633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8840389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488509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4263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992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6343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990678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613109009"/>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261095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234" y="3145042"/>
            <a:ext cx="3291840" cy="706719"/>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384"/>
              <a:endParaRPr lang="en-US">
                <a:solidFill>
                  <a:srgbClr val="FFFFFF"/>
                </a:solidFill>
              </a:endParaRPr>
            </a:p>
          </p:txBody>
        </p:sp>
      </p:grpSp>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760361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04189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46652"/>
            <a:ext cx="6402388" cy="892840"/>
          </a:xfrm>
          <a:noFill/>
        </p:spPr>
        <p:txBody>
          <a:bodyPr lIns="146304" tIns="91440" rIns="146304" bIns="91440" anchor="t" anchorCtr="0"/>
          <a:lstStyle>
            <a:lvl1pPr>
              <a:defRPr sz="5400" spc="-100"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4638" y="3066979"/>
            <a:ext cx="6402388" cy="1710429"/>
          </a:xfrm>
        </p:spPr>
        <p:txBody>
          <a:bodyPr tIns="109728" bIns="109728">
            <a:noAutofit/>
          </a:bodyPr>
          <a:lstStyle>
            <a:lvl1pPr marL="0" indent="0">
              <a:spcBef>
                <a:spcPts val="0"/>
              </a:spcBef>
              <a:buNone/>
              <a:defRPr sz="2400"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57580" y="6243237"/>
            <a:ext cx="1280160" cy="274492"/>
          </a:xfrm>
          <a:prstGeom prst="rect">
            <a:avLst/>
          </a:prstGeom>
        </p:spPr>
      </p:pic>
    </p:spTree>
    <p:extLst>
      <p:ext uri="{BB962C8B-B14F-4D97-AF65-F5344CB8AC3E}">
        <p14:creationId xmlns:p14="http://schemas.microsoft.com/office/powerpoint/2010/main" val="100888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2018156"/>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3050" y="4137335"/>
            <a:ext cx="6402388" cy="731528"/>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57580" y="6243237"/>
            <a:ext cx="1280160" cy="274492"/>
          </a:xfrm>
          <a:prstGeom prst="rect">
            <a:avLst/>
          </a:prstGeom>
        </p:spPr>
      </p:pic>
    </p:spTree>
    <p:extLst>
      <p:ext uri="{BB962C8B-B14F-4D97-AF65-F5344CB8AC3E}">
        <p14:creationId xmlns:p14="http://schemas.microsoft.com/office/powerpoint/2010/main" val="1459840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57580" y="6243237"/>
            <a:ext cx="1280160" cy="274492"/>
          </a:xfrm>
          <a:prstGeom prst="rect">
            <a:avLst/>
          </a:prstGeom>
        </p:spPr>
      </p:pic>
    </p:spTree>
    <p:extLst>
      <p:ext uri="{BB962C8B-B14F-4D97-AF65-F5344CB8AC3E}">
        <p14:creationId xmlns:p14="http://schemas.microsoft.com/office/powerpoint/2010/main" val="287620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Tree>
    <p:extLst>
      <p:ext uri="{BB962C8B-B14F-4D97-AF65-F5344CB8AC3E}">
        <p14:creationId xmlns:p14="http://schemas.microsoft.com/office/powerpoint/2010/main" val="26751866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8963746"/>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9315818"/>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4133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2259639875"/>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38511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6807664"/>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699771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860107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338265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29744972"/>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57075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67545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7404206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6487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51352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0381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2783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9970338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41112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5359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867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5585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4842201"/>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3167625536"/>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3051838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68693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47567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588"/>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
        <p:nvSpPr>
          <p:cNvPr id="9" name="Rectangle 8"/>
          <p:cNvSpPr/>
          <p:nvPr userDrawn="1"/>
        </p:nvSpPr>
        <p:spPr>
          <a:xfrm>
            <a:off x="206862" y="3032252"/>
            <a:ext cx="4420128" cy="800454"/>
          </a:xfrm>
          <a:prstGeom prst="rect">
            <a:avLst/>
          </a:prstGeom>
        </p:spPr>
        <p:txBody>
          <a:bodyPr wrap="none" anchor="ctr">
            <a:spAutoFit/>
          </a:bodyPr>
          <a:lstStyle/>
          <a:p>
            <a:pPr algn="r" defTabSz="1165610">
              <a:lnSpc>
                <a:spcPct val="90000"/>
              </a:lnSpc>
              <a:spcBef>
                <a:spcPct val="0"/>
              </a:spcBef>
            </a:pPr>
            <a:r>
              <a:rPr lang="en-US" sz="5000" spc="-125"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7958" y="4610726"/>
            <a:ext cx="2229032" cy="729826"/>
          </a:xfrm>
          <a:prstGeom prst="rect">
            <a:avLst/>
          </a:prstGeom>
        </p:spPr>
        <p:txBody>
          <a:bodyPr wrap="none" anchor="ctr">
            <a:spAutoFit/>
          </a:bodyPr>
          <a:lstStyle/>
          <a:p>
            <a:pPr algn="r" defTabSz="1165610">
              <a:lnSpc>
                <a:spcPct val="90000"/>
              </a:lnSpc>
              <a:spcBef>
                <a:spcPct val="0"/>
              </a:spcBef>
            </a:pPr>
            <a:r>
              <a:rPr lang="en-US" sz="2250" dirty="0">
                <a:ln w="3175">
                  <a:noFill/>
                </a:ln>
                <a:gradFill>
                  <a:gsLst>
                    <a:gs pos="84066">
                      <a:srgbClr val="000000"/>
                    </a:gs>
                    <a:gs pos="57576">
                      <a:srgbClr val="000000"/>
                    </a:gs>
                  </a:gsLst>
                  <a:lin ang="5400000" scaled="0"/>
                </a:gradFill>
                <a:cs typeface="Segoe UI" pitchFamily="34" charset="0"/>
              </a:rPr>
              <a:t>May 4 – 8, 2015</a:t>
            </a:r>
            <a:br>
              <a:rPr lang="en-US" sz="2250" dirty="0">
                <a:ln w="3175">
                  <a:noFill/>
                </a:ln>
                <a:gradFill>
                  <a:gsLst>
                    <a:gs pos="84066">
                      <a:srgbClr val="000000"/>
                    </a:gs>
                    <a:gs pos="57576">
                      <a:srgbClr val="000000"/>
                    </a:gs>
                  </a:gsLst>
                  <a:lin ang="5400000" scaled="0"/>
                </a:gradFill>
                <a:cs typeface="Segoe UI" pitchFamily="34" charset="0"/>
              </a:rPr>
            </a:br>
            <a:r>
              <a:rPr lang="en-US" sz="2250"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2002510" y="4088041"/>
            <a:ext cx="2494315" cy="384949"/>
          </a:xfrm>
          <a:prstGeom prst="rect">
            <a:avLst/>
          </a:prstGeom>
        </p:spPr>
      </p:pic>
    </p:spTree>
    <p:extLst>
      <p:ext uri="{BB962C8B-B14F-4D97-AF65-F5344CB8AC3E}">
        <p14:creationId xmlns:p14="http://schemas.microsoft.com/office/powerpoint/2010/main" val="2148574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8" spc="-100"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5"/>
            <a:ext cx="7315137" cy="1828007"/>
          </a:xfrm>
          <a:noFill/>
        </p:spPr>
        <p:txBody>
          <a:bodyPr lIns="146304" tIns="109728" rIns="146304" bIns="109728">
            <a:noAutofit/>
          </a:bodyPr>
          <a:lstStyle>
            <a:lvl1pPr marL="0" indent="0">
              <a:spcBef>
                <a:spcPts val="0"/>
              </a:spcBef>
              <a:buNone/>
              <a:defRPr sz="3199"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4270622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6250969"/>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accent1"/>
                    </a:gs>
                    <a:gs pos="40000">
                      <a:schemeClr val="accent1"/>
                    </a:gs>
                  </a:gsLst>
                  <a:lin ang="5400000" scaled="0"/>
                </a:gradFill>
              </a:defRPr>
            </a:lvl1pPr>
            <a:lvl2pPr marL="0" indent="0">
              <a:buFontTx/>
              <a:buNone/>
              <a:defRPr sz="2000">
                <a:gradFill>
                  <a:gsLst>
                    <a:gs pos="1250">
                      <a:schemeClr val="bg2"/>
                    </a:gs>
                    <a:gs pos="100000">
                      <a:schemeClr val="bg2"/>
                    </a:gs>
                  </a:gsLst>
                  <a:lin ang="5400000" scaled="0"/>
                </a:gradFill>
              </a:defRPr>
            </a:lvl2pPr>
            <a:lvl3pPr marL="228538" indent="0">
              <a:buNone/>
              <a:defRPr>
                <a:gradFill>
                  <a:gsLst>
                    <a:gs pos="1250">
                      <a:schemeClr val="bg2"/>
                    </a:gs>
                    <a:gs pos="100000">
                      <a:schemeClr val="bg2"/>
                    </a:gs>
                  </a:gsLst>
                  <a:lin ang="5400000" scaled="0"/>
                </a:gradFill>
              </a:defRPr>
            </a:lvl3pPr>
            <a:lvl4pPr marL="457075" indent="0">
              <a:buNone/>
              <a:defRPr>
                <a:gradFill>
                  <a:gsLst>
                    <a:gs pos="1250">
                      <a:schemeClr val="bg2"/>
                    </a:gs>
                    <a:gs pos="100000">
                      <a:schemeClr val="bg2"/>
                    </a:gs>
                  </a:gsLst>
                  <a:lin ang="5400000" scaled="0"/>
                </a:gradFill>
              </a:defRPr>
            </a:lvl4pPr>
            <a:lvl5pPr marL="685613" indent="0">
              <a:buNone/>
              <a:defRPr>
                <a:gradFill>
                  <a:gsLst>
                    <a:gs pos="1250">
                      <a:schemeClr val="bg2"/>
                    </a:gs>
                    <a:gs pos="100000">
                      <a:schemeClr val="bg2"/>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5193636"/>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851554"/>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340384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0350235"/>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5703991"/>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404539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319235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9310360"/>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3241606"/>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01168459"/>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4156499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36777"/>
            <a:ext cx="10056812" cy="1181862"/>
          </a:xfrm>
          <a:noFill/>
        </p:spPr>
        <p:txBody>
          <a:bodyPr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837107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4"/>
            <a:ext cx="10056812" cy="1181862"/>
          </a:xfrm>
          <a:noFill/>
        </p:spPr>
        <p:txBody>
          <a:bodyPr tIns="91440" bIns="91440" anchor="t" anchorCtr="0">
            <a:spAutoFit/>
          </a:bodyPr>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1338032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93189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6260356"/>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21609466"/>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367234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343307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43958140"/>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29542424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586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5612595"/>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396780"/>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7667266"/>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379996"/>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19" fontAlgn="base">
              <a:spcBef>
                <a:spcPct val="0"/>
              </a:spcBef>
              <a:spcAft>
                <a:spcPct val="0"/>
              </a:spcAft>
            </a:pPr>
            <a:endParaRPr lang="en-US" sz="22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110787"/>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1"/>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3" y="6294477"/>
            <a:ext cx="45719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algn="r" defTabSz="932036" eaLnBrk="0" hangingPunct="0"/>
            <a:r>
              <a:rPr lang="en-US" sz="700"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59231" y="5580860"/>
            <a:ext cx="3291840" cy="701671"/>
          </a:xfrm>
          <a:prstGeom prst="rect">
            <a:avLst/>
          </a:prstGeom>
        </p:spPr>
      </p:pic>
    </p:spTree>
    <p:extLst>
      <p:ext uri="{BB962C8B-B14F-4D97-AF65-F5344CB8AC3E}">
        <p14:creationId xmlns:p14="http://schemas.microsoft.com/office/powerpoint/2010/main" val="32340346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34" indent="-29043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44" indent="-280912">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79" indent="-29043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317" indent="-22853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54" indent="-228538">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0758878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spTree>
    <p:extLst>
      <p:ext uri="{BB962C8B-B14F-4D97-AF65-F5344CB8AC3E}">
        <p14:creationId xmlns:p14="http://schemas.microsoft.com/office/powerpoint/2010/main" val="3843557695"/>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93129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2" y="1589"/>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
        <p:nvSpPr>
          <p:cNvPr id="9" name="Rectangle 8"/>
          <p:cNvSpPr/>
          <p:nvPr userDrawn="1"/>
        </p:nvSpPr>
        <p:spPr>
          <a:xfrm>
            <a:off x="206862" y="3032253"/>
            <a:ext cx="4420128" cy="800454"/>
          </a:xfrm>
          <a:prstGeom prst="rect">
            <a:avLst/>
          </a:prstGeom>
        </p:spPr>
        <p:txBody>
          <a:bodyPr wrap="none" anchor="ctr">
            <a:spAutoFit/>
          </a:bodyPr>
          <a:lstStyle/>
          <a:p>
            <a:pPr algn="r" defTabSz="1165386">
              <a:lnSpc>
                <a:spcPct val="90000"/>
              </a:lnSpc>
              <a:spcBef>
                <a:spcPct val="0"/>
              </a:spcBef>
            </a:pPr>
            <a:r>
              <a:rPr lang="en-US" sz="5000" spc="-125"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7958" y="4610727"/>
            <a:ext cx="2229032" cy="729826"/>
          </a:xfrm>
          <a:prstGeom prst="rect">
            <a:avLst/>
          </a:prstGeom>
        </p:spPr>
        <p:txBody>
          <a:bodyPr wrap="none" anchor="ctr">
            <a:spAutoFit/>
          </a:bodyPr>
          <a:lstStyle/>
          <a:p>
            <a:pPr algn="r" defTabSz="1165386">
              <a:lnSpc>
                <a:spcPct val="90000"/>
              </a:lnSpc>
              <a:spcBef>
                <a:spcPct val="0"/>
              </a:spcBef>
            </a:pPr>
            <a:r>
              <a:rPr lang="en-US" sz="2250" dirty="0">
                <a:ln w="3175">
                  <a:noFill/>
                </a:ln>
                <a:gradFill>
                  <a:gsLst>
                    <a:gs pos="84066">
                      <a:srgbClr val="000000"/>
                    </a:gs>
                    <a:gs pos="57576">
                      <a:srgbClr val="000000"/>
                    </a:gs>
                  </a:gsLst>
                  <a:lin ang="5400000" scaled="0"/>
                </a:gradFill>
                <a:cs typeface="Segoe UI" pitchFamily="34" charset="0"/>
              </a:rPr>
              <a:t>May 4 – 8, 2015</a:t>
            </a:r>
            <a:br>
              <a:rPr lang="en-US" sz="2250" dirty="0">
                <a:ln w="3175">
                  <a:noFill/>
                </a:ln>
                <a:gradFill>
                  <a:gsLst>
                    <a:gs pos="84066">
                      <a:srgbClr val="000000"/>
                    </a:gs>
                    <a:gs pos="57576">
                      <a:srgbClr val="000000"/>
                    </a:gs>
                  </a:gsLst>
                  <a:lin ang="5400000" scaled="0"/>
                </a:gradFill>
                <a:cs typeface="Segoe UI" pitchFamily="34" charset="0"/>
              </a:rPr>
            </a:br>
            <a:r>
              <a:rPr lang="en-US" sz="2250"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2002510" y="4088042"/>
            <a:ext cx="2494315" cy="384949"/>
          </a:xfrm>
          <a:prstGeom prst="rect">
            <a:avLst/>
          </a:prstGeom>
        </p:spPr>
      </p:pic>
    </p:spTree>
    <p:extLst>
      <p:ext uri="{BB962C8B-B14F-4D97-AF65-F5344CB8AC3E}">
        <p14:creationId xmlns:p14="http://schemas.microsoft.com/office/powerpoint/2010/main" val="265529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2" y="1092"/>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7" spc="-100"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4" y="3955785"/>
            <a:ext cx="7315137" cy="1828007"/>
          </a:xfrm>
          <a:noFill/>
        </p:spPr>
        <p:txBody>
          <a:bodyPr lIns="146304" tIns="109728" rIns="146304" bIns="109728">
            <a:noAutofit/>
          </a:bodyPr>
          <a:lstStyle>
            <a:lvl1pPr marL="0" indent="0">
              <a:spcBef>
                <a:spcPts val="0"/>
              </a:spcBef>
              <a:buNone/>
              <a:defRPr sz="3198"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Tree>
    <p:extLst>
      <p:ext uri="{BB962C8B-B14F-4D97-AF65-F5344CB8AC3E}">
        <p14:creationId xmlns:p14="http://schemas.microsoft.com/office/powerpoint/2010/main" val="422714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494" indent="0">
              <a:buNone/>
              <a:defRPr/>
            </a:lvl3pPr>
            <a:lvl4pPr marL="456988" indent="0">
              <a:buNone/>
              <a:defRPr/>
            </a:lvl4pPr>
            <a:lvl5pPr marL="68548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235181"/>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20354">
                      <a:schemeClr val="accent1"/>
                    </a:gs>
                    <a:gs pos="40000">
                      <a:schemeClr val="accent1"/>
                    </a:gs>
                  </a:gsLst>
                  <a:lin ang="5400000" scaled="0"/>
                </a:gradFill>
              </a:defRPr>
            </a:lvl1pPr>
            <a:lvl2pPr marL="0" indent="0">
              <a:buFontTx/>
              <a:buNone/>
              <a:defRPr sz="2000">
                <a:gradFill>
                  <a:gsLst>
                    <a:gs pos="1250">
                      <a:schemeClr val="bg2"/>
                    </a:gs>
                    <a:gs pos="100000">
                      <a:schemeClr val="bg2"/>
                    </a:gs>
                  </a:gsLst>
                  <a:lin ang="5400000" scaled="0"/>
                </a:gradFill>
              </a:defRPr>
            </a:lvl2pPr>
            <a:lvl3pPr marL="228494" indent="0">
              <a:buNone/>
              <a:defRPr>
                <a:gradFill>
                  <a:gsLst>
                    <a:gs pos="1250">
                      <a:schemeClr val="bg2"/>
                    </a:gs>
                    <a:gs pos="100000">
                      <a:schemeClr val="bg2"/>
                    </a:gs>
                  </a:gsLst>
                  <a:lin ang="5400000" scaled="0"/>
                </a:gradFill>
              </a:defRPr>
            </a:lvl3pPr>
            <a:lvl4pPr marL="456988" indent="0">
              <a:buNone/>
              <a:defRPr>
                <a:gradFill>
                  <a:gsLst>
                    <a:gs pos="1250">
                      <a:schemeClr val="bg2"/>
                    </a:gs>
                    <a:gs pos="100000">
                      <a:schemeClr val="bg2"/>
                    </a:gs>
                  </a:gsLst>
                  <a:lin ang="5400000" scaled="0"/>
                </a:gradFill>
              </a:defRPr>
            </a:lvl4pPr>
            <a:lvl5pPr marL="685481" indent="0">
              <a:buNone/>
              <a:defRPr>
                <a:gradFill>
                  <a:gsLst>
                    <a:gs pos="1250">
                      <a:schemeClr val="bg2"/>
                    </a:gs>
                    <a:gs pos="100000">
                      <a:schemeClr val="bg2"/>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1537133"/>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94" indent="0">
              <a:buNone/>
              <a:defRPr/>
            </a:lvl3pPr>
            <a:lvl4pPr marL="456988" indent="0">
              <a:buNone/>
              <a:defRPr/>
            </a:lvl4pPr>
            <a:lvl5pPr marL="68548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7608017"/>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092881"/>
          </a:xfrm>
        </p:spPr>
        <p:txBody>
          <a:bodyPr>
            <a:spAutoFit/>
          </a:bodyPr>
          <a:lstStyle>
            <a:lvl1pPr>
              <a:buClr>
                <a:schemeClr val="tx2"/>
              </a:buClr>
              <a:defRPr sz="3998">
                <a:gradFill>
                  <a:gsLst>
                    <a:gs pos="7080">
                      <a:schemeClr val="tx2"/>
                    </a:gs>
                    <a:gs pos="36283">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059709"/>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092881"/>
          </a:xfrm>
        </p:spPr>
        <p:txBody>
          <a:bodyPr>
            <a:spAutoFit/>
          </a:bodyPr>
          <a:lstStyle>
            <a:lvl1pPr>
              <a:defRPr sz="399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8710536"/>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389">
                      <a:schemeClr val="tx2"/>
                    </a:gs>
                    <a:gs pos="31000">
                      <a:schemeClr val="tx2"/>
                    </a:gs>
                  </a:gsLst>
                  <a:lin ang="5400000" scaled="0"/>
                </a:gradFill>
              </a:defRPr>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389">
                      <a:schemeClr val="tx2"/>
                    </a:gs>
                    <a:gs pos="31000">
                      <a:schemeClr val="tx2"/>
                    </a:gs>
                  </a:gsLst>
                  <a:lin ang="5400000" scaled="0"/>
                </a:gradFill>
              </a:defRPr>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960798"/>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237128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1986624"/>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25279"/>
          </a:xfrm>
        </p:spPr>
        <p:txBody>
          <a:bodyPr wrap="square">
            <a:spAutoFit/>
          </a:bodyPr>
          <a:lstStyle>
            <a:lvl1pPr marL="287205" indent="-287205">
              <a:spcBef>
                <a:spcPts val="1224"/>
              </a:spcBef>
              <a:buClr>
                <a:schemeClr val="tx2"/>
              </a:buClr>
              <a:buFont typeface="Wingdings" panose="05000000000000000000" pitchFamily="2" charset="2"/>
              <a:buChar char="§"/>
              <a:defRPr sz="3198">
                <a:gradFill>
                  <a:gsLst>
                    <a:gs pos="19469">
                      <a:schemeClr val="tx2"/>
                    </a:gs>
                    <a:gs pos="32000">
                      <a:schemeClr val="tx2"/>
                    </a:gs>
                  </a:gsLst>
                  <a:lin ang="5400000" scaled="0"/>
                </a:gradFill>
              </a:defRPr>
            </a:lvl1pPr>
            <a:lvl2pPr marL="530919" indent="-233086">
              <a:buFont typeface="Wingdings" panose="05000000000000000000" pitchFamily="2" charset="2"/>
              <a:buChar char="§"/>
              <a:defRPr sz="2400"/>
            </a:lvl2pPr>
            <a:lvl3pPr marL="699260" indent="-168341">
              <a:buFont typeface="Wingdings" panose="05000000000000000000" pitchFamily="2" charset="2"/>
              <a:buChar char="§"/>
              <a:tabLst/>
              <a:defRPr sz="2000"/>
            </a:lvl3pPr>
            <a:lvl4pPr marL="880549" indent="-181289">
              <a:buFont typeface="Wingdings" panose="05000000000000000000" pitchFamily="2" charset="2"/>
              <a:buChar char="§"/>
              <a:defRPr/>
            </a:lvl4pPr>
            <a:lvl5pPr marL="1048891" indent="-168341">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05" indent="-287205">
              <a:spcBef>
                <a:spcPts val="1224"/>
              </a:spcBef>
              <a:buClr>
                <a:schemeClr val="tx2"/>
              </a:buClr>
              <a:buFont typeface="Wingdings" panose="05000000000000000000" pitchFamily="2" charset="2"/>
              <a:buChar char="§"/>
              <a:defRPr sz="3198">
                <a:gradFill>
                  <a:gsLst>
                    <a:gs pos="19469">
                      <a:schemeClr val="tx2"/>
                    </a:gs>
                    <a:gs pos="32000">
                      <a:schemeClr val="tx2"/>
                    </a:gs>
                  </a:gsLst>
                  <a:lin ang="5400000" scaled="0"/>
                </a:gradFill>
              </a:defRPr>
            </a:lvl1pPr>
            <a:lvl2pPr marL="530919" indent="-233086">
              <a:buFont typeface="Wingdings" panose="05000000000000000000" pitchFamily="2" charset="2"/>
              <a:buChar char="§"/>
              <a:defRPr sz="2400"/>
            </a:lvl2pPr>
            <a:lvl3pPr marL="699260" indent="-168341">
              <a:buFont typeface="Wingdings" panose="05000000000000000000" pitchFamily="2" charset="2"/>
              <a:buChar char="§"/>
              <a:tabLst/>
              <a:defRPr sz="2000"/>
            </a:lvl3pPr>
            <a:lvl4pPr marL="880549" indent="-181289">
              <a:buFont typeface="Wingdings" panose="05000000000000000000" pitchFamily="2" charset="2"/>
              <a:buChar char="§"/>
              <a:defRPr/>
            </a:lvl4pPr>
            <a:lvl5pPr marL="1048891" indent="-168341">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908901"/>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25279"/>
          </a:xfrm>
        </p:spPr>
        <p:txBody>
          <a:bodyPr wrap="square">
            <a:spAutoFit/>
          </a:bodyPr>
          <a:lstStyle>
            <a:lvl1pPr marL="287205" indent="-287205">
              <a:spcBef>
                <a:spcPts val="1224"/>
              </a:spcBef>
              <a:buClr>
                <a:schemeClr val="tx1"/>
              </a:buClr>
              <a:buFont typeface="Wingdings" panose="05000000000000000000" pitchFamily="2" charset="2"/>
              <a:buChar char="§"/>
              <a:defRPr sz="3198"/>
            </a:lvl1pPr>
            <a:lvl2pPr marL="530919" indent="-233086">
              <a:buFont typeface="Wingdings" panose="05000000000000000000" pitchFamily="2" charset="2"/>
              <a:buChar char="§"/>
              <a:defRPr sz="2400"/>
            </a:lvl2pPr>
            <a:lvl3pPr marL="699260" indent="-168341">
              <a:buFont typeface="Wingdings" panose="05000000000000000000" pitchFamily="2" charset="2"/>
              <a:buChar char="§"/>
              <a:tabLst/>
              <a:defRPr sz="2000"/>
            </a:lvl3pPr>
            <a:lvl4pPr marL="880549" indent="-181289">
              <a:buFont typeface="Wingdings" panose="05000000000000000000" pitchFamily="2" charset="2"/>
              <a:buChar char="§"/>
              <a:defRPr/>
            </a:lvl4pPr>
            <a:lvl5pPr marL="1048891" indent="-168341">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05" indent="-287205">
              <a:spcBef>
                <a:spcPts val="1224"/>
              </a:spcBef>
              <a:buClr>
                <a:schemeClr val="tx1"/>
              </a:buClr>
              <a:buFont typeface="Wingdings" panose="05000000000000000000" pitchFamily="2" charset="2"/>
              <a:buChar char="§"/>
              <a:defRPr sz="3198"/>
            </a:lvl1pPr>
            <a:lvl2pPr marL="530919" indent="-233086">
              <a:buFont typeface="Wingdings" panose="05000000000000000000" pitchFamily="2" charset="2"/>
              <a:buChar char="§"/>
              <a:defRPr sz="2400"/>
            </a:lvl2pPr>
            <a:lvl3pPr marL="699260" indent="-168341">
              <a:buFont typeface="Wingdings" panose="05000000000000000000" pitchFamily="2" charset="2"/>
              <a:buChar char="§"/>
              <a:tabLst/>
              <a:defRPr sz="2000"/>
            </a:lvl3pPr>
            <a:lvl4pPr marL="880549" indent="-181289">
              <a:buFont typeface="Wingdings" panose="05000000000000000000" pitchFamily="2" charset="2"/>
              <a:buChar char="§"/>
              <a:defRPr/>
            </a:lvl4pPr>
            <a:lvl5pPr marL="1048891" indent="-168341">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433329"/>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95679402"/>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80951111"/>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2" y="1092"/>
            <a:ext cx="12430199" cy="6991987"/>
          </a:xfrm>
          <a:prstGeom prst="rect">
            <a:avLst/>
          </a:prstGeom>
        </p:spPr>
      </p:pic>
      <p:sp>
        <p:nvSpPr>
          <p:cNvPr id="2" name="Title 1"/>
          <p:cNvSpPr>
            <a:spLocks noGrp="1"/>
          </p:cNvSpPr>
          <p:nvPr>
            <p:ph type="title" hasCustomPrompt="1"/>
          </p:nvPr>
        </p:nvSpPr>
        <p:spPr>
          <a:xfrm>
            <a:off x="274639" y="2136778"/>
            <a:ext cx="10056812" cy="1181862"/>
          </a:xfrm>
          <a:noFill/>
        </p:spPr>
        <p:txBody>
          <a:bodyPr tIns="91440" bIns="91440" anchor="t" anchorCtr="0">
            <a:spAutoFit/>
          </a:bodyPr>
          <a:lstStyle>
            <a:lvl1pPr>
              <a:defRPr sz="7195"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4881266"/>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Tree>
    <p:extLst>
      <p:ext uri="{BB962C8B-B14F-4D97-AF65-F5344CB8AC3E}">
        <p14:creationId xmlns:p14="http://schemas.microsoft.com/office/powerpoint/2010/main" val="1284367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2" y="1092"/>
            <a:ext cx="12430199" cy="6991987"/>
          </a:xfrm>
          <a:prstGeom prst="rect">
            <a:avLst/>
          </a:prstGeom>
        </p:spPr>
      </p:pic>
      <p:sp>
        <p:nvSpPr>
          <p:cNvPr id="2" name="Title 1"/>
          <p:cNvSpPr>
            <a:spLocks noGrp="1"/>
          </p:cNvSpPr>
          <p:nvPr>
            <p:ph type="title" hasCustomPrompt="1"/>
          </p:nvPr>
        </p:nvSpPr>
        <p:spPr>
          <a:xfrm>
            <a:off x="274639" y="2125665"/>
            <a:ext cx="10056812" cy="1181862"/>
          </a:xfrm>
          <a:noFill/>
        </p:spPr>
        <p:txBody>
          <a:bodyPr tIns="91440" bIns="91440" anchor="t" anchorCtr="0">
            <a:spAutoFit/>
          </a:bodyPr>
          <a:lstStyle>
            <a:lvl1pPr>
              <a:defRPr lang="en-US" sz="7195"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Tree>
    <p:extLst>
      <p:ext uri="{BB962C8B-B14F-4D97-AF65-F5344CB8AC3E}">
        <p14:creationId xmlns:p14="http://schemas.microsoft.com/office/powerpoint/2010/main" val="2776327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2" y="1092"/>
            <a:ext cx="12430199" cy="6991987"/>
          </a:xfrm>
          <a:prstGeom prst="rect">
            <a:avLst/>
          </a:prstGeom>
        </p:spPr>
      </p:pic>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7494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6610723"/>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44350132"/>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410644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758"/>
            <a:fld id="{350DE342-D4AC-4E23-8642-C9E9A95F063C}" type="datetimeFigureOut">
              <a:rPr lang="en-US" smtClean="0">
                <a:solidFill>
                  <a:prstClr val="black">
                    <a:tint val="75000"/>
                  </a:prstClr>
                </a:solidFill>
              </a:rPr>
              <a:pPr defTabSz="1109758"/>
              <a:t>5/20/2016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109758"/>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758"/>
            <a:fld id="{66F619C3-7D96-4230-A702-E5C0C4C46E62}" type="slidenum">
              <a:rPr lang="en-US" smtClean="0">
                <a:solidFill>
                  <a:prstClr val="black">
                    <a:tint val="75000"/>
                  </a:prstClr>
                </a:solidFill>
              </a:rPr>
              <a:pPr defTabSz="1109758"/>
              <a:t>‹#›</a:t>
            </a:fld>
            <a:endParaRPr lang="en-US">
              <a:solidFill>
                <a:prstClr val="black">
                  <a:tint val="75000"/>
                </a:prstClr>
              </a:solidFill>
            </a:endParaRPr>
          </a:p>
        </p:txBody>
      </p:sp>
    </p:spTree>
    <p:extLst>
      <p:ext uri="{BB962C8B-B14F-4D97-AF65-F5344CB8AC3E}">
        <p14:creationId xmlns:p14="http://schemas.microsoft.com/office/powerpoint/2010/main" val="4151545806"/>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6366731"/>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1241426"/>
            <a:ext cx="5486399" cy="2012859"/>
          </a:xfrm>
        </p:spPr>
        <p:txBody>
          <a:bodyPr>
            <a:spAutoFit/>
          </a:bodyPr>
          <a:lstStyle>
            <a:lvl1pPr>
              <a:defRPr sz="659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286094962"/>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67733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314542"/>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358890"/>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791672"/>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3758302"/>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040" fontAlgn="base">
              <a:spcBef>
                <a:spcPct val="0"/>
              </a:spcBef>
              <a:spcAft>
                <a:spcPct val="0"/>
              </a:spcAft>
            </a:pPr>
            <a:endParaRPr lang="en-US" sz="22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60"/>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7273016"/>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 y="2"/>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4" y="6294478"/>
            <a:ext cx="45719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algn="r" defTabSz="931857" eaLnBrk="0" hangingPunct="0"/>
            <a:r>
              <a:rPr lang="en-US" sz="700"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59232" y="5580861"/>
            <a:ext cx="3291840" cy="701671"/>
          </a:xfrm>
          <a:prstGeom prst="rect">
            <a:avLst/>
          </a:prstGeom>
        </p:spPr>
      </p:pic>
    </p:spTree>
    <p:extLst>
      <p:ext uri="{BB962C8B-B14F-4D97-AF65-F5344CB8AC3E}">
        <p14:creationId xmlns:p14="http://schemas.microsoft.com/office/powerpoint/2010/main" val="38870267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378" indent="-290378">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5" indent="-280858">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4" indent="-2903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8"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1"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531420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spTree>
    <p:extLst>
      <p:ext uri="{BB962C8B-B14F-4D97-AF65-F5344CB8AC3E}">
        <p14:creationId xmlns:p14="http://schemas.microsoft.com/office/powerpoint/2010/main" val="74781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202996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880"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4" y="3955786"/>
            <a:ext cx="9143937" cy="1828007"/>
          </a:xfrm>
          <a:noFill/>
        </p:spPr>
        <p:txBody>
          <a:bodyPr lIns="182880" tIns="146304" rIns="182880" bIns="146304">
            <a:noAutofit/>
          </a:bodyPr>
          <a:lstStyle>
            <a:lvl1pPr marL="0" indent="0">
              <a:spcBef>
                <a:spcPts val="0"/>
              </a:spcBef>
              <a:buNone/>
              <a:defRPr sz="352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7" y="479775"/>
            <a:ext cx="1639084" cy="359162"/>
          </a:xfrm>
          <a:prstGeom prst="rect">
            <a:avLst/>
          </a:prstGeom>
        </p:spPr>
      </p:pic>
    </p:spTree>
    <p:extLst>
      <p:ext uri="{BB962C8B-B14F-4D97-AF65-F5344CB8AC3E}">
        <p14:creationId xmlns:p14="http://schemas.microsoft.com/office/powerpoint/2010/main" val="233662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94">
          <p15:clr>
            <a:srgbClr val="C35EA4"/>
          </p15:clr>
        </p15:guide>
        <p15:guide id="2" pos="7697">
          <p15:clr>
            <a:srgbClr val="C35EA4"/>
          </p15:clr>
        </p15:guide>
        <p15:guide id="3" orient="horz" pos="308">
          <p15:clr>
            <a:srgbClr val="C35EA4"/>
          </p15:clr>
        </p15:guide>
        <p15:guide id="4" orient="horz" pos="4186">
          <p15:clr>
            <a:srgbClr val="C35EA4"/>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2"/>
            <a:ext cx="12436475" cy="742187"/>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62940"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4" y="3954457"/>
            <a:ext cx="5197379" cy="1018969"/>
          </a:xfrm>
          <a:noFill/>
        </p:spPr>
        <p:txBody>
          <a:bodyPr lIns="182880" tIns="146304" rIns="182880" bIns="146304">
            <a:noAutofit/>
          </a:bodyPr>
          <a:lstStyle>
            <a:lvl1pPr marL="0" indent="0">
              <a:spcBef>
                <a:spcPts val="0"/>
              </a:spcBef>
              <a:buNone/>
              <a:defRPr sz="3527"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880"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57800" y="328910"/>
            <a:ext cx="9915740" cy="6380679"/>
          </a:xfrm>
          <a:prstGeom prst="rect">
            <a:avLst/>
          </a:prstGeom>
          <a:noFill/>
          <a:ln>
            <a:noFill/>
          </a:ln>
        </p:spPr>
      </p:pic>
    </p:spTree>
    <p:extLst>
      <p:ext uri="{BB962C8B-B14F-4D97-AF65-F5344CB8AC3E}">
        <p14:creationId xmlns:p14="http://schemas.microsoft.com/office/powerpoint/2010/main" val="396240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8">
          <p15:clr>
            <a:srgbClr val="C35EA4"/>
          </p15:clr>
        </p15:guide>
        <p15:guide id="2" orient="horz" pos="4186">
          <p15:clr>
            <a:srgbClr val="C35EA4"/>
          </p15:clr>
        </p15:guide>
        <p15:guide id="3" pos="294">
          <p15:clr>
            <a:srgbClr val="C35EA4"/>
          </p15:clr>
        </p15:guide>
        <p15:guide id="4" pos="7697">
          <p15:clr>
            <a:srgbClr val="C35EA4"/>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2"/>
            <a:ext cx="12436475" cy="742187"/>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4" y="3954457"/>
            <a:ext cx="5197379" cy="1018969"/>
          </a:xfrm>
          <a:noFill/>
        </p:spPr>
        <p:txBody>
          <a:bodyPr lIns="182880" tIns="146304" rIns="182880" bIns="146304">
            <a:noAutofit/>
          </a:bodyPr>
          <a:lstStyle>
            <a:lvl1pPr marL="0" indent="0">
              <a:spcBef>
                <a:spcPts val="0"/>
              </a:spcBef>
              <a:buNone/>
              <a:defRPr sz="3527"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880"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144810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8">
          <p15:clr>
            <a:srgbClr val="C35EA4"/>
          </p15:clr>
        </p15:guide>
        <p15:guide id="2" orient="horz" pos="4186">
          <p15:clr>
            <a:srgbClr val="C35EA4"/>
          </p15:clr>
        </p15:guide>
        <p15:guide id="3" pos="294">
          <p15:clr>
            <a:srgbClr val="C35EA4"/>
          </p15:clr>
        </p15:guide>
        <p15:guide id="4" pos="7697">
          <p15:clr>
            <a:srgbClr val="C35EA4"/>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2"/>
            <a:ext cx="12436475" cy="742187"/>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27"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6" y="296863"/>
            <a:ext cx="5486335" cy="1828800"/>
          </a:xfrm>
          <a:noFill/>
        </p:spPr>
        <p:txBody>
          <a:bodyPr lIns="146304" tIns="91440" rIns="146304" bIns="91440" anchor="t" anchorCtr="0"/>
          <a:lstStyle>
            <a:lvl1pPr>
              <a:defRPr sz="5880"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005458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8">
          <p15:clr>
            <a:srgbClr val="C35EA4"/>
          </p15:clr>
        </p15:guide>
        <p15:guide id="2" orient="horz" pos="4186">
          <p15:clr>
            <a:srgbClr val="C35EA4"/>
          </p15:clr>
        </p15:guide>
        <p15:guide id="3" pos="294">
          <p15:clr>
            <a:srgbClr val="C35EA4"/>
          </p15:clr>
        </p15:guide>
        <p15:guide id="4" pos="7697">
          <p15:clr>
            <a:srgbClr val="C35EA4"/>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2"/>
            <a:ext cx="12436475" cy="742187"/>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6" y="2125663"/>
            <a:ext cx="5486335" cy="3657600"/>
          </a:xfrm>
          <a:noFill/>
        </p:spPr>
        <p:txBody>
          <a:bodyPr lIns="146304" tIns="91440" rIns="146304" bIns="91440" anchor="t" anchorCtr="0"/>
          <a:lstStyle>
            <a:lvl1pPr>
              <a:defRPr sz="5880"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42929912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8">
          <p15:clr>
            <a:srgbClr val="C35EA4"/>
          </p15:clr>
        </p15:guide>
        <p15:guide id="2" orient="horz" pos="4186">
          <p15:clr>
            <a:srgbClr val="C35EA4"/>
          </p15:clr>
        </p15:guide>
        <p15:guide id="3" pos="294">
          <p15:clr>
            <a:srgbClr val="C35EA4"/>
          </p15:clr>
        </p15:guide>
        <p15:guide id="4" pos="7697">
          <p15:clr>
            <a:srgbClr val="C35EA4"/>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2"/>
            <a:ext cx="12436475" cy="742187"/>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15" indent="0">
              <a:buNone/>
              <a:defRPr sz="3135"/>
            </a:lvl2pPr>
            <a:lvl3pPr marL="560027" indent="0">
              <a:buNone/>
              <a:defRPr sz="3135"/>
            </a:lvl3pPr>
            <a:lvl4pPr marL="784036" indent="0">
              <a:buNone/>
              <a:defRPr sz="3135"/>
            </a:lvl4pPr>
            <a:lvl5pPr marL="1008047" indent="0">
              <a:buNone/>
              <a:defRPr sz="3135"/>
            </a:lvl5pPr>
          </a:lstStyle>
          <a:p>
            <a:pPr lvl="0"/>
            <a:r>
              <a:rPr lang="en-US"/>
              <a:t> </a:t>
            </a:r>
          </a:p>
        </p:txBody>
      </p:sp>
      <p:sp>
        <p:nvSpPr>
          <p:cNvPr id="14" name="Text Placeholder 5"/>
          <p:cNvSpPr>
            <a:spLocks noGrp="1"/>
          </p:cNvSpPr>
          <p:nvPr>
            <p:ph type="body" sz="quarter" idx="16" hasCustomPrompt="1"/>
          </p:nvPr>
        </p:nvSpPr>
        <p:spPr>
          <a:xfrm>
            <a:off x="9418640" y="909643"/>
            <a:ext cx="640080" cy="266818"/>
          </a:xfrm>
          <a:solidFill>
            <a:srgbClr val="68217A"/>
          </a:solidFill>
        </p:spPr>
        <p:txBody>
          <a:bodyPr anchor="ctr"/>
          <a:lstStyle>
            <a:lvl1pPr marL="0" indent="0">
              <a:lnSpc>
                <a:spcPts val="588"/>
              </a:lnSpc>
              <a:spcBef>
                <a:spcPts val="0"/>
              </a:spcBef>
              <a:buNone/>
              <a:defRPr sz="588">
                <a:solidFill>
                  <a:schemeClr val="bg1"/>
                </a:solidFill>
              </a:defRPr>
            </a:lvl1pPr>
            <a:lvl2pPr marL="336015" indent="0">
              <a:buNone/>
              <a:defRPr sz="3135"/>
            </a:lvl2pPr>
            <a:lvl3pPr marL="560027" indent="0">
              <a:buNone/>
              <a:defRPr sz="3135"/>
            </a:lvl3pPr>
            <a:lvl4pPr marL="784036" indent="0">
              <a:buNone/>
              <a:defRPr sz="3135"/>
            </a:lvl4pPr>
            <a:lvl5pPr marL="1008047" indent="0">
              <a:buNone/>
              <a:defRPr sz="3135"/>
            </a:lvl5pPr>
          </a:lstStyle>
          <a:p>
            <a:pPr lvl="0"/>
            <a:r>
              <a:rPr lang="en-US"/>
              <a:t> </a:t>
            </a:r>
          </a:p>
        </p:txBody>
      </p:sp>
      <p:sp>
        <p:nvSpPr>
          <p:cNvPr id="15" name="Text Placeholder 5"/>
          <p:cNvSpPr>
            <a:spLocks noGrp="1"/>
          </p:cNvSpPr>
          <p:nvPr>
            <p:ph type="body" sz="quarter" idx="17" hasCustomPrompt="1"/>
          </p:nvPr>
        </p:nvSpPr>
        <p:spPr>
          <a:xfrm>
            <a:off x="9418640" y="3818464"/>
            <a:ext cx="640080" cy="266818"/>
          </a:xfrm>
          <a:solidFill>
            <a:srgbClr val="68217A"/>
          </a:solidFill>
        </p:spPr>
        <p:txBody>
          <a:bodyPr anchor="ctr"/>
          <a:lstStyle>
            <a:lvl1pPr marL="0" indent="0">
              <a:lnSpc>
                <a:spcPts val="588"/>
              </a:lnSpc>
              <a:spcBef>
                <a:spcPts val="0"/>
              </a:spcBef>
              <a:buNone/>
              <a:defRPr sz="588">
                <a:solidFill>
                  <a:schemeClr val="bg1"/>
                </a:solidFill>
              </a:defRPr>
            </a:lvl1pPr>
            <a:lvl2pPr marL="336015" indent="0">
              <a:buNone/>
              <a:defRPr sz="3135"/>
            </a:lvl2pPr>
            <a:lvl3pPr marL="560027" indent="0">
              <a:buNone/>
              <a:defRPr sz="3135"/>
            </a:lvl3pPr>
            <a:lvl4pPr marL="784036" indent="0">
              <a:buNone/>
              <a:defRPr sz="3135"/>
            </a:lvl4pPr>
            <a:lvl5pPr marL="1008047" indent="0">
              <a:buNone/>
              <a:defRPr sz="3135"/>
            </a:lvl5pPr>
          </a:lstStyle>
          <a:p>
            <a:pPr lvl="0"/>
            <a:r>
              <a:rPr lang="en-US"/>
              <a:t> </a:t>
            </a:r>
          </a:p>
        </p:txBody>
      </p:sp>
      <p:sp>
        <p:nvSpPr>
          <p:cNvPr id="17" name="Title 16"/>
          <p:cNvSpPr>
            <a:spLocks noGrp="1"/>
          </p:cNvSpPr>
          <p:nvPr>
            <p:ph type="title"/>
          </p:nvPr>
        </p:nvSpPr>
        <p:spPr>
          <a:xfrm>
            <a:off x="4394200" y="3628287"/>
            <a:ext cx="2278960" cy="2272453"/>
          </a:xfrm>
          <a:solidFill>
            <a:srgbClr val="68217A"/>
          </a:solidFill>
        </p:spPr>
        <p:txBody>
          <a:bodyPr lIns="182880" tIns="146304" rIns="182880" bIns="146304"/>
          <a:lstStyle>
            <a:lvl1pPr>
              <a:defRPr sz="3135">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17115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8">
          <p15:clr>
            <a:srgbClr val="C35EA4"/>
          </p15:clr>
        </p15:guide>
        <p15:guide id="2" orient="horz" pos="4186">
          <p15:clr>
            <a:srgbClr val="C35EA4"/>
          </p15:clr>
        </p15:guide>
        <p15:guide id="3" pos="294">
          <p15:clr>
            <a:srgbClr val="C35EA4"/>
          </p15:clr>
        </p15:guide>
        <p15:guide id="4" pos="7697">
          <p15:clr>
            <a:srgbClr val="C35EA4"/>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684">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5"/>
            <a:ext cx="5486400" cy="409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1422349676"/>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6"/>
            <a:ext cx="5486400" cy="40626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139142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5"/>
            <a:ext cx="5486400" cy="409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15985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554731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1037978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1"/>
            <a:ext cx="11887518" cy="1828766"/>
          </a:xfrm>
        </p:spPr>
        <p:txBody>
          <a:bodyPr/>
          <a:lstStyle>
            <a:lvl1pPr>
              <a:defRPr sz="5684">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41" y="2597165"/>
            <a:ext cx="7315200" cy="520687"/>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667803243"/>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1"/>
            <a:ext cx="11887518" cy="1828766"/>
          </a:xfrm>
        </p:spPr>
        <p:txBody>
          <a:bodyPr/>
          <a:lstStyle>
            <a:lvl1pPr>
              <a:defRPr sz="5684">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41" y="2597163"/>
            <a:ext cx="7315200" cy="517064"/>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19935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1"/>
            <a:ext cx="11887518" cy="1828766"/>
          </a:xfrm>
        </p:spPr>
        <p:txBody>
          <a:bodyPr/>
          <a:lstStyle>
            <a:lvl1pPr>
              <a:defRPr sz="5684">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41" y="2597163"/>
            <a:ext cx="7315200" cy="517064"/>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66032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5"/>
            <a:ext cx="10972800" cy="1902453"/>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5005810"/>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3" y="2"/>
            <a:ext cx="6002338" cy="742187"/>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6"/>
            <a:ext cx="6400800" cy="600163"/>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68927236"/>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83467997"/>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527"/>
            </a:lvl1pPr>
            <a:lvl2pPr>
              <a:defRPr sz="3527"/>
            </a:lvl2pPr>
            <a:lvl3pPr>
              <a:defRPr sz="3527"/>
            </a:lvl3pPr>
            <a:lvl4pPr>
              <a:defRPr sz="3527"/>
            </a:lvl4pPr>
            <a:lvl5pPr>
              <a:defRPr sz="3527"/>
            </a:lvl5pPr>
          </a:lstStyle>
          <a:p>
            <a:pPr lvl="0"/>
            <a:r>
              <a:rPr lang="en-US"/>
              <a:t>Click to edit Master text styles</a:t>
            </a:r>
          </a:p>
        </p:txBody>
      </p:sp>
    </p:spTree>
    <p:extLst>
      <p:ext uri="{BB962C8B-B14F-4D97-AF65-F5344CB8AC3E}">
        <p14:creationId xmlns:p14="http://schemas.microsoft.com/office/powerpoint/2010/main" val="2079412886"/>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7"/>
            </a:lvl1pPr>
          </a:lstStyle>
          <a:p>
            <a:r>
              <a:rPr lang="en-US"/>
              <a:t>Click to edit Master title style</a:t>
            </a:r>
            <a:endParaRPr lang="en-US" dirty="0"/>
          </a:p>
        </p:txBody>
      </p:sp>
      <p:sp>
        <p:nvSpPr>
          <p:cNvPr id="4" name="Content Placeholder 3"/>
          <p:cNvSpPr>
            <a:spLocks noGrp="1"/>
          </p:cNvSpPr>
          <p:nvPr>
            <p:ph sz="quarter" idx="10"/>
          </p:nvPr>
        </p:nvSpPr>
        <p:spPr>
          <a:xfrm>
            <a:off x="274638" y="1697065"/>
            <a:ext cx="3657600" cy="433966"/>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96065043"/>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2"/>
            <a:ext cx="12436475" cy="742187"/>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3">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55392755"/>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900"/>
            <a:ext cx="11889564" cy="752093"/>
          </a:xfrm>
        </p:spPr>
        <p:txBody>
          <a:bodyPr/>
          <a:lstStyle>
            <a:lvl1pPr>
              <a:defRPr sz="3527"/>
            </a:lvl1pPr>
          </a:lstStyle>
          <a:p>
            <a:r>
              <a:rPr lang="en-US"/>
              <a:t>Click to edit Master title style</a:t>
            </a:r>
            <a:endParaRPr lang="en-US" dirty="0"/>
          </a:p>
        </p:txBody>
      </p:sp>
      <p:sp>
        <p:nvSpPr>
          <p:cNvPr id="4" name="Content Placeholder 3"/>
          <p:cNvSpPr>
            <a:spLocks noGrp="1"/>
          </p:cNvSpPr>
          <p:nvPr>
            <p:ph sz="quarter" idx="10"/>
          </p:nvPr>
        </p:nvSpPr>
        <p:spPr>
          <a:xfrm>
            <a:off x="274641" y="3040064"/>
            <a:ext cx="11887200" cy="517064"/>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45619876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86632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7"/>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941539706"/>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3933285816"/>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080834"/>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11" y="296866"/>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91"/>
            <a:ext cx="11889564" cy="2746375"/>
          </a:xfrm>
        </p:spPr>
        <p:txBody>
          <a:bodyPr/>
          <a:lstStyle>
            <a:lvl1pPr>
              <a:defRPr sz="8625">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58856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122491"/>
            <a:ext cx="11889564" cy="2746375"/>
          </a:xfrm>
        </p:spPr>
        <p:txBody>
          <a:bodyPr/>
          <a:lstStyle>
            <a:lvl1pPr>
              <a:defRPr sz="8625">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52252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292">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79623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2"/>
            <a:ext cx="11889564" cy="917575"/>
          </a:xfrm>
        </p:spPr>
        <p:txBody>
          <a:bodyPr/>
          <a:lstStyle>
            <a:lvl1pPr>
              <a:defRPr sz="5880"/>
            </a:lvl1pPr>
          </a:lstStyle>
          <a:p>
            <a:r>
              <a:rPr lang="en-US" dirty="0"/>
              <a:t>Thank you</a:t>
            </a:r>
          </a:p>
        </p:txBody>
      </p:sp>
    </p:spTree>
    <p:extLst>
      <p:ext uri="{BB962C8B-B14F-4D97-AF65-F5344CB8AC3E}">
        <p14:creationId xmlns:p14="http://schemas.microsoft.com/office/powerpoint/2010/main" val="970482830"/>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58" y="264964"/>
            <a:ext cx="9143999" cy="1097302"/>
          </a:xfrm>
        </p:spPr>
        <p:txBody>
          <a:bodyPr lIns="146125" tIns="91329" rIns="146125" bIns="91329"/>
          <a:lstStyle>
            <a:lvl1pPr>
              <a:lnSpc>
                <a:spcPts val="6172"/>
              </a:lnSpc>
              <a:defRPr sz="5094" baseline="0">
                <a:solidFill>
                  <a:schemeClr val="tx2"/>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888523575"/>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5995"/>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00"/>
            </a:lvl1pPr>
            <a:lvl2pPr marL="456937" indent="0" algn="ctr">
              <a:buNone/>
              <a:defRPr sz="2000"/>
            </a:lvl2pPr>
            <a:lvl3pPr marL="913874" indent="0" algn="ctr">
              <a:buNone/>
              <a:defRPr sz="1800"/>
            </a:lvl3pPr>
            <a:lvl4pPr marL="1370810" indent="0" algn="ctr">
              <a:buNone/>
              <a:defRPr sz="1600"/>
            </a:lvl4pPr>
            <a:lvl5pPr marL="1827747" indent="0" algn="ctr">
              <a:buNone/>
              <a:defRPr sz="1600"/>
            </a:lvl5pPr>
            <a:lvl6pPr marL="2284683" indent="0" algn="ctr">
              <a:buNone/>
              <a:defRPr sz="1600"/>
            </a:lvl6pPr>
            <a:lvl7pPr marL="2741621" indent="0" algn="ctr">
              <a:buNone/>
              <a:defRPr sz="1600"/>
            </a:lvl7pPr>
            <a:lvl8pPr marL="3198557" indent="0" algn="ctr">
              <a:buNone/>
              <a:defRPr sz="1600"/>
            </a:lvl8pPr>
            <a:lvl9pPr marL="3655493"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55011" y="6482892"/>
            <a:ext cx="2798207" cy="372394"/>
          </a:xfrm>
          <a:prstGeom prst="rect">
            <a:avLst/>
          </a:prstGeom>
        </p:spPr>
        <p:txBody>
          <a:bodyPr/>
          <a:lstStyle/>
          <a:p>
            <a:pPr defTabSz="914016"/>
            <a:fld id="{BCBD0B52-437A-4313-A77B-AA9E4EE95D77}" type="datetimeFigureOut">
              <a:rPr lang="en-US" sz="1836" smtClean="0">
                <a:solidFill>
                  <a:srgbClr val="505050"/>
                </a:solidFill>
              </a:rPr>
              <a:pPr defTabSz="914016"/>
              <a:t>5/20/2016</a:t>
            </a:fld>
            <a:endParaRPr lang="en-US" sz="1836">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45143E39-6910-4CEE-8798-3DAAD37B8C99}"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75088214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55011" y="6482892"/>
            <a:ext cx="2798207" cy="372394"/>
          </a:xfrm>
          <a:prstGeom prst="rect">
            <a:avLst/>
          </a:prstGeom>
        </p:spPr>
        <p:txBody>
          <a:bodyPr/>
          <a:lstStyle/>
          <a:p>
            <a:pPr defTabSz="914016"/>
            <a:fld id="{BCBD0B52-437A-4313-A77B-AA9E4EE95D77}" type="datetimeFigureOut">
              <a:rPr lang="en-US" sz="1836" smtClean="0">
                <a:solidFill>
                  <a:srgbClr val="505050"/>
                </a:solidFill>
              </a:rPr>
              <a:pPr defTabSz="914016"/>
              <a:t>5/20/2016</a:t>
            </a:fld>
            <a:endParaRPr lang="en-US" sz="1836">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45143E39-6910-4CEE-8798-3DAAD37B8C99}"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2163785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7705018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39600318"/>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029906"/>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436475" cy="742187"/>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a:xfrm>
            <a:off x="274638" y="6689365"/>
            <a:ext cx="3937000" cy="137160"/>
          </a:xfrm>
          <a:prstGeom prst="rect">
            <a:avLst/>
          </a:prstGeom>
        </p:spPr>
        <p:txBody>
          <a:bodyPr/>
          <a:lstStyle/>
          <a:p>
            <a:pPr defTabSz="932597"/>
            <a:r>
              <a:rPr lang="en-US">
                <a:gradFill>
                  <a:gsLst>
                    <a:gs pos="2239">
                      <a:srgbClr val="505050"/>
                    </a:gs>
                    <a:gs pos="11940">
                      <a:srgbClr val="505050"/>
                    </a:gs>
                  </a:gsLst>
                  <a:lin ang="5400000" scaled="0"/>
                </a:gradFill>
              </a:rPr>
              <a:t>Microsoft Confidential</a:t>
            </a:r>
            <a:endParaRPr lang="en-US"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a:xfrm>
            <a:off x="11595101" y="6689365"/>
            <a:ext cx="566737" cy="137160"/>
          </a:xfrm>
          <a:prstGeom prst="rect">
            <a:avLst/>
          </a:prstGeom>
        </p:spPr>
        <p:txBody>
          <a:bodyPr/>
          <a:lstStyle/>
          <a:p>
            <a:pPr defTabSz="932597"/>
            <a:fld id="{27258FFF-F925-446B-8502-81C933981705}" type="slidenum">
              <a:rPr lang="en-US" smtClean="0">
                <a:gradFill>
                  <a:gsLst>
                    <a:gs pos="2239">
                      <a:srgbClr val="505050"/>
                    </a:gs>
                    <a:gs pos="11940">
                      <a:srgbClr val="505050"/>
                    </a:gs>
                  </a:gsLst>
                  <a:lin ang="5400000" scaled="0"/>
                </a:gradFill>
              </a:rPr>
              <a:pPr defTabSz="932597"/>
              <a:t>‹#›</a:t>
            </a:fld>
            <a:endParaRPr lang="en-US"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385396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55" y="264964"/>
            <a:ext cx="9143999" cy="1097302"/>
          </a:xfrm>
        </p:spPr>
        <p:txBody>
          <a:bodyPr lIns="146125" tIns="91329" rIns="146125" bIns="91329"/>
          <a:lstStyle>
            <a:lvl1pPr>
              <a:lnSpc>
                <a:spcPts val="6298"/>
              </a:lnSpc>
              <a:defRPr sz="5198" baseline="0">
                <a:solidFill>
                  <a:schemeClr val="tx2"/>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892546729"/>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3059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560107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880690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98764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7913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08702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480619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56703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58870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4832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84972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0458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773654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24534783"/>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77299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375579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38840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99680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989938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85366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16891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1315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4582986"/>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8978365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69769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426249" cy="6994525"/>
          </a:xfrm>
          <a:prstGeom prst="rect">
            <a:avLst/>
          </a:prstGeom>
        </p:spPr>
      </p:pic>
      <p:sp>
        <p:nvSpPr>
          <p:cNvPr id="4" name="Date Placeholder 3"/>
          <p:cNvSpPr>
            <a:spLocks noGrp="1"/>
          </p:cNvSpPr>
          <p:nvPr>
            <p:ph type="dt" sz="half" idx="10"/>
          </p:nvPr>
        </p:nvSpPr>
        <p:spPr>
          <a:xfrm>
            <a:off x="512735" y="5108699"/>
            <a:ext cx="2901844" cy="372394"/>
          </a:xfrm>
          <a:prstGeom prst="rect">
            <a:avLst/>
          </a:prstGeom>
        </p:spPr>
        <p:txBody>
          <a:bodyPr lIns="121917" tIns="60958" rIns="121917" bIns="60958"/>
          <a:lstStyle>
            <a:lvl1pPr>
              <a:defRPr>
                <a:solidFill>
                  <a:schemeClr val="bg1"/>
                </a:solidFill>
              </a:defRPr>
            </a:lvl1pPr>
          </a:lstStyle>
          <a:p>
            <a:fld id="{B9CFEEF2-ADE0-4B48-B5E9-FE1FDBC12385}" type="datetimeFigureOut">
              <a:rPr lang="en-US" smtClean="0"/>
              <a:pPr/>
              <a:t>5/20/2016</a:t>
            </a:fld>
            <a:endParaRPr lang="en-US" dirty="0"/>
          </a:p>
        </p:txBody>
      </p:sp>
      <p:sp>
        <p:nvSpPr>
          <p:cNvPr id="7" name="Title 1"/>
          <p:cNvSpPr>
            <a:spLocks noGrp="1"/>
          </p:cNvSpPr>
          <p:nvPr>
            <p:ph type="title" hasCustomPrompt="1"/>
          </p:nvPr>
        </p:nvSpPr>
        <p:spPr bwMode="auto">
          <a:xfrm>
            <a:off x="373614" y="2249369"/>
            <a:ext cx="8705446" cy="2486942"/>
          </a:xfrm>
          <a:noFill/>
        </p:spPr>
        <p:txBody>
          <a:bodyPr lIns="195067" tIns="121917" rIns="195067" bIns="121917" anchor="t" anchorCtr="0"/>
          <a:lstStyle>
            <a:lvl1pPr>
              <a:defRPr sz="7343" spc="-136"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71368" y="3657934"/>
            <a:ext cx="7464044" cy="1078377"/>
          </a:xfrm>
          <a:noFill/>
        </p:spPr>
        <p:txBody>
          <a:bodyPr tIns="146300" bIns="146300">
            <a:noAutofit/>
          </a:bodyPr>
          <a:lstStyle>
            <a:lvl1pPr marL="0" indent="0">
              <a:spcBef>
                <a:spcPts val="0"/>
              </a:spcBef>
              <a:buNone/>
              <a:defRPr sz="4386">
                <a:solidFill>
                  <a:srgbClr val="FFFFFF"/>
                </a:solidFill>
              </a:defRPr>
            </a:lvl1pPr>
          </a:lstStyle>
          <a:p>
            <a:pPr lvl="0"/>
            <a:r>
              <a:rPr lang="en-US" dirty="0"/>
              <a:t>Speaker Name</a:t>
            </a:r>
          </a:p>
        </p:txBody>
      </p:sp>
    </p:spTree>
    <p:extLst>
      <p:ext uri="{BB962C8B-B14F-4D97-AF65-F5344CB8AC3E}">
        <p14:creationId xmlns:p14="http://schemas.microsoft.com/office/powerpoint/2010/main" val="1181846316"/>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74638" y="2125677"/>
            <a:ext cx="10972800"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white">
          <a:xfrm>
            <a:off x="274618" y="3955785"/>
            <a:ext cx="1097287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698401" y="6244047"/>
            <a:ext cx="1280160" cy="272872"/>
          </a:xfrm>
          <a:prstGeom prst="rect">
            <a:avLst/>
          </a:prstGeom>
        </p:spPr>
      </p:pic>
      <p:sp>
        <p:nvSpPr>
          <p:cNvPr id="6"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a:t>Session Code</a:t>
            </a:r>
          </a:p>
        </p:txBody>
      </p:sp>
    </p:spTree>
    <p:extLst>
      <p:ext uri="{BB962C8B-B14F-4D97-AF65-F5344CB8AC3E}">
        <p14:creationId xmlns:p14="http://schemas.microsoft.com/office/powerpoint/2010/main" val="2930923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690149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31272196"/>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5327532"/>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6408965"/>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7824866"/>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770050"/>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3530919"/>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698592"/>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7687630"/>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20075469"/>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89039" y="1211264"/>
            <a:ext cx="100583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189039" y="3955753"/>
            <a:ext cx="10058399"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75624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89037" y="2125664"/>
            <a:ext cx="10058401" cy="1181862"/>
          </a:xfrm>
          <a:noFill/>
        </p:spPr>
        <p:txBody>
          <a:bodyPr wrap="square"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316879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271190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24956683"/>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036017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19772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146760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70829994"/>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8670582"/>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8113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253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1118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a:defRPr/>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230514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59231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a:xfrm>
            <a:off x="286518" y="308954"/>
            <a:ext cx="11875321" cy="1032047"/>
          </a:xfrm>
          <a:prstGeom prst="rect">
            <a:avLst/>
          </a:prstGeom>
        </p:spPr>
        <p:txBody>
          <a:bodyPr wrap="square" lIns="146283" tIns="91427" rIns="146283" bIns="91427">
            <a:spAutoFit/>
          </a:bodyPr>
          <a:lstStyle/>
          <a:p>
            <a:pPr defTabSz="932563" fontAlgn="auto">
              <a:spcBef>
                <a:spcPts val="0"/>
              </a:spcBef>
              <a:spcAft>
                <a:spcPts val="0"/>
              </a:spcAft>
              <a:defRPr/>
            </a:pPr>
            <a:r>
              <a:rPr lang="en-US" sz="5399" dirty="0">
                <a:gradFill>
                  <a:gsLst>
                    <a:gs pos="20354">
                      <a:srgbClr val="FFFFFF"/>
                    </a:gs>
                    <a:gs pos="44000">
                      <a:srgbClr val="FFFFFF"/>
                    </a:gs>
                  </a:gsLst>
                  <a:lin ang="5400000" scaled="1"/>
                </a:gradFill>
                <a:latin typeface="Segoe UI Light"/>
                <a:cs typeface="+mn-cs"/>
              </a:rPr>
              <a:t>MICROSOFT </a:t>
            </a:r>
            <a:r>
              <a:rPr lang="en-US" sz="5399" dirty="0">
                <a:gradFill>
                  <a:gsLst>
                    <a:gs pos="20354">
                      <a:srgbClr val="FFFFFF"/>
                    </a:gs>
                    <a:gs pos="44000">
                      <a:srgbClr val="FFFFFF"/>
                    </a:gs>
                  </a:gsLst>
                  <a:lin ang="5400000" scaled="1"/>
                </a:gradFill>
                <a:latin typeface="Segoe UI Semibold" panose="020B0702040204020203" pitchFamily="34" charset="0"/>
                <a:cs typeface="Segoe UI Semibold" panose="020B0702040204020203" pitchFamily="34" charset="0"/>
              </a:rPr>
              <a:t>CONFIDENTIAL </a:t>
            </a:r>
            <a:endParaRPr lang="en-US" sz="1800" dirty="0">
              <a:gradFill>
                <a:gsLst>
                  <a:gs pos="20354">
                    <a:srgbClr val="FFFFFF"/>
                  </a:gs>
                  <a:gs pos="44000">
                    <a:srgbClr val="FFFFFF"/>
                  </a:gs>
                </a:gsLst>
                <a:lin ang="5400000" scaled="1"/>
              </a:gradFill>
              <a:latin typeface="Segoe UI"/>
              <a:cs typeface="+mn-cs"/>
            </a:endParaRP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47200" y="2056431"/>
            <a:ext cx="913992" cy="748923"/>
          </a:xfrm>
          <a:prstGeom prst="rect">
            <a:avLst/>
          </a:prstGeom>
        </p:spPr>
      </p:pic>
      <p:sp>
        <p:nvSpPr>
          <p:cNvPr id="6" name="TextBox 5"/>
          <p:cNvSpPr txBox="1"/>
          <p:nvPr userDrawn="1"/>
        </p:nvSpPr>
        <p:spPr>
          <a:xfrm>
            <a:off x="1329725" y="2202385"/>
            <a:ext cx="1176830" cy="1538013"/>
          </a:xfrm>
          <a:prstGeom prst="rect">
            <a:avLst/>
          </a:prstGeom>
          <a:noFill/>
        </p:spPr>
        <p:txBody>
          <a:bodyPr wrap="none" lIns="182780" tIns="146225" rIns="182780" bIns="146225" rtlCol="0">
            <a:spAutoFit/>
          </a:bodyPr>
          <a:lstStyle/>
          <a:p>
            <a:pPr defTabSz="932193" fontAlgn="auto">
              <a:lnSpc>
                <a:spcPct val="90000"/>
              </a:lnSpc>
              <a:spcBef>
                <a:spcPts val="0"/>
              </a:spcBef>
              <a:spcAft>
                <a:spcPts val="600"/>
              </a:spcAft>
              <a:defRPr/>
            </a:pPr>
            <a:r>
              <a:rPr lang="en-US" sz="8796" dirty="0">
                <a:gradFill>
                  <a:gsLst>
                    <a:gs pos="2917">
                      <a:srgbClr val="E81123"/>
                    </a:gs>
                    <a:gs pos="30000">
                      <a:srgbClr val="E81123"/>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X</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2949155" y="2022500"/>
            <a:ext cx="816784" cy="816784"/>
          </a:xfrm>
          <a:prstGeom prst="rect">
            <a:avLst/>
          </a:prstGeom>
        </p:spPr>
      </p:pic>
      <p:sp>
        <p:nvSpPr>
          <p:cNvPr id="8" name="TextBox 7"/>
          <p:cNvSpPr txBox="1"/>
          <p:nvPr userDrawn="1"/>
        </p:nvSpPr>
        <p:spPr>
          <a:xfrm>
            <a:off x="3182450" y="2212120"/>
            <a:ext cx="1176830" cy="1538013"/>
          </a:xfrm>
          <a:prstGeom prst="rect">
            <a:avLst/>
          </a:prstGeom>
          <a:noFill/>
        </p:spPr>
        <p:txBody>
          <a:bodyPr wrap="none" lIns="182780" tIns="146225" rIns="182780" bIns="146225" rtlCol="0">
            <a:spAutoFit/>
          </a:bodyPr>
          <a:lstStyle/>
          <a:p>
            <a:pPr defTabSz="932193" fontAlgn="auto">
              <a:lnSpc>
                <a:spcPct val="90000"/>
              </a:lnSpc>
              <a:spcBef>
                <a:spcPts val="0"/>
              </a:spcBef>
              <a:spcAft>
                <a:spcPts val="600"/>
              </a:spcAft>
              <a:defRPr/>
            </a:pPr>
            <a:r>
              <a:rPr lang="en-US" sz="8796" dirty="0">
                <a:gradFill>
                  <a:gsLst>
                    <a:gs pos="2917">
                      <a:srgbClr val="E81123"/>
                    </a:gs>
                    <a:gs pos="30000">
                      <a:srgbClr val="E81123"/>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X</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803528" y="2020061"/>
            <a:ext cx="813488" cy="821663"/>
          </a:xfrm>
          <a:prstGeom prst="rect">
            <a:avLst/>
          </a:prstGeom>
        </p:spPr>
      </p:pic>
      <p:sp>
        <p:nvSpPr>
          <p:cNvPr id="11" name="TextBox 10"/>
          <p:cNvSpPr txBox="1"/>
          <p:nvPr userDrawn="1"/>
        </p:nvSpPr>
        <p:spPr>
          <a:xfrm>
            <a:off x="5034550" y="2212120"/>
            <a:ext cx="1176830" cy="1538013"/>
          </a:xfrm>
          <a:prstGeom prst="rect">
            <a:avLst/>
          </a:prstGeom>
          <a:noFill/>
        </p:spPr>
        <p:txBody>
          <a:bodyPr wrap="none" lIns="182780" tIns="146225" rIns="182780" bIns="146225" rtlCol="0">
            <a:spAutoFit/>
          </a:bodyPr>
          <a:lstStyle/>
          <a:p>
            <a:pPr defTabSz="932193" fontAlgn="auto">
              <a:lnSpc>
                <a:spcPct val="90000"/>
              </a:lnSpc>
              <a:spcBef>
                <a:spcPts val="0"/>
              </a:spcBef>
              <a:spcAft>
                <a:spcPts val="600"/>
              </a:spcAft>
              <a:defRPr/>
            </a:pPr>
            <a:r>
              <a:rPr lang="en-US" sz="8796" dirty="0">
                <a:gradFill>
                  <a:gsLst>
                    <a:gs pos="2917">
                      <a:srgbClr val="E81123"/>
                    </a:gs>
                    <a:gs pos="30000">
                      <a:srgbClr val="E81123"/>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X</a:t>
            </a:r>
          </a:p>
        </p:txBody>
      </p:sp>
      <p:pic>
        <p:nvPicPr>
          <p:cNvPr id="12" name="Picture 11"/>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6655625" y="2028475"/>
            <a:ext cx="813488" cy="804834"/>
          </a:xfrm>
          <a:prstGeom prst="rect">
            <a:avLst/>
          </a:prstGeom>
        </p:spPr>
      </p:pic>
      <p:sp>
        <p:nvSpPr>
          <p:cNvPr id="13" name="TextBox 12"/>
          <p:cNvSpPr txBox="1"/>
          <p:nvPr userDrawn="1"/>
        </p:nvSpPr>
        <p:spPr>
          <a:xfrm>
            <a:off x="6886025" y="2212120"/>
            <a:ext cx="1176830" cy="1538013"/>
          </a:xfrm>
          <a:prstGeom prst="rect">
            <a:avLst/>
          </a:prstGeom>
          <a:noFill/>
        </p:spPr>
        <p:txBody>
          <a:bodyPr wrap="none" lIns="182780" tIns="146225" rIns="182780" bIns="146225" rtlCol="0">
            <a:spAutoFit/>
          </a:bodyPr>
          <a:lstStyle/>
          <a:p>
            <a:pPr defTabSz="932193" fontAlgn="auto">
              <a:lnSpc>
                <a:spcPct val="90000"/>
              </a:lnSpc>
              <a:spcBef>
                <a:spcPts val="0"/>
              </a:spcBef>
              <a:spcAft>
                <a:spcPts val="600"/>
              </a:spcAft>
              <a:defRPr/>
            </a:pPr>
            <a:r>
              <a:rPr lang="en-US" sz="8796" dirty="0">
                <a:gradFill>
                  <a:gsLst>
                    <a:gs pos="2917">
                      <a:srgbClr val="E81123"/>
                    </a:gs>
                    <a:gs pos="30000">
                      <a:srgbClr val="E81123"/>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X</a:t>
            </a:r>
          </a:p>
        </p:txBody>
      </p:sp>
      <p:pic>
        <p:nvPicPr>
          <p:cNvPr id="14" name="Picture 13"/>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8355188" y="2208745"/>
            <a:ext cx="1117317" cy="444295"/>
          </a:xfrm>
          <a:prstGeom prst="rect">
            <a:avLst/>
          </a:prstGeom>
        </p:spPr>
      </p:pic>
      <p:sp>
        <p:nvSpPr>
          <p:cNvPr id="15" name="TextBox 14"/>
          <p:cNvSpPr txBox="1"/>
          <p:nvPr userDrawn="1"/>
        </p:nvSpPr>
        <p:spPr>
          <a:xfrm>
            <a:off x="8736877" y="2212120"/>
            <a:ext cx="1176830" cy="1538013"/>
          </a:xfrm>
          <a:prstGeom prst="rect">
            <a:avLst/>
          </a:prstGeom>
          <a:noFill/>
        </p:spPr>
        <p:txBody>
          <a:bodyPr wrap="none" lIns="182780" tIns="146225" rIns="182780" bIns="146225" rtlCol="0">
            <a:spAutoFit/>
          </a:bodyPr>
          <a:lstStyle/>
          <a:p>
            <a:pPr defTabSz="932193" fontAlgn="auto">
              <a:lnSpc>
                <a:spcPct val="90000"/>
              </a:lnSpc>
              <a:spcBef>
                <a:spcPts val="0"/>
              </a:spcBef>
              <a:spcAft>
                <a:spcPts val="600"/>
              </a:spcAft>
              <a:defRPr/>
            </a:pPr>
            <a:r>
              <a:rPr lang="en-US" sz="8796" dirty="0">
                <a:gradFill>
                  <a:gsLst>
                    <a:gs pos="2917">
                      <a:srgbClr val="E81123"/>
                    </a:gs>
                    <a:gs pos="30000">
                      <a:srgbClr val="E81123"/>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16" name="Freeform 5"/>
          <p:cNvSpPr>
            <a:spLocks noChangeAspect="1" noEditPoints="1"/>
          </p:cNvSpPr>
          <p:nvPr userDrawn="1"/>
        </p:nvSpPr>
        <p:spPr bwMode="auto">
          <a:xfrm>
            <a:off x="10440398" y="1885778"/>
            <a:ext cx="554195" cy="1062610"/>
          </a:xfrm>
          <a:custGeom>
            <a:avLst/>
            <a:gdLst>
              <a:gd name="T0" fmla="*/ 179 w 192"/>
              <a:gd name="T1" fmla="*/ 0 h 370"/>
              <a:gd name="T2" fmla="*/ 12 w 192"/>
              <a:gd name="T3" fmla="*/ 0 h 370"/>
              <a:gd name="T4" fmla="*/ 0 w 192"/>
              <a:gd name="T5" fmla="*/ 13 h 370"/>
              <a:gd name="T6" fmla="*/ 0 w 192"/>
              <a:gd name="T7" fmla="*/ 358 h 370"/>
              <a:gd name="T8" fmla="*/ 12 w 192"/>
              <a:gd name="T9" fmla="*/ 370 h 370"/>
              <a:gd name="T10" fmla="*/ 179 w 192"/>
              <a:gd name="T11" fmla="*/ 370 h 370"/>
              <a:gd name="T12" fmla="*/ 192 w 192"/>
              <a:gd name="T13" fmla="*/ 358 h 370"/>
              <a:gd name="T14" fmla="*/ 192 w 192"/>
              <a:gd name="T15" fmla="*/ 13 h 370"/>
              <a:gd name="T16" fmla="*/ 179 w 192"/>
              <a:gd name="T17" fmla="*/ 0 h 370"/>
              <a:gd name="T18" fmla="*/ 94 w 192"/>
              <a:gd name="T19" fmla="*/ 353 h 370"/>
              <a:gd name="T20" fmla="*/ 86 w 192"/>
              <a:gd name="T21" fmla="*/ 352 h 370"/>
              <a:gd name="T22" fmla="*/ 86 w 192"/>
              <a:gd name="T23" fmla="*/ 345 h 370"/>
              <a:gd name="T24" fmla="*/ 94 w 192"/>
              <a:gd name="T25" fmla="*/ 345 h 370"/>
              <a:gd name="T26" fmla="*/ 94 w 192"/>
              <a:gd name="T27" fmla="*/ 353 h 370"/>
              <a:gd name="T28" fmla="*/ 94 w 192"/>
              <a:gd name="T29" fmla="*/ 344 h 370"/>
              <a:gd name="T30" fmla="*/ 86 w 192"/>
              <a:gd name="T31" fmla="*/ 344 h 370"/>
              <a:gd name="T32" fmla="*/ 86 w 192"/>
              <a:gd name="T33" fmla="*/ 337 h 370"/>
              <a:gd name="T34" fmla="*/ 94 w 192"/>
              <a:gd name="T35" fmla="*/ 336 h 370"/>
              <a:gd name="T36" fmla="*/ 94 w 192"/>
              <a:gd name="T37" fmla="*/ 344 h 370"/>
              <a:gd name="T38" fmla="*/ 106 w 192"/>
              <a:gd name="T39" fmla="*/ 355 h 370"/>
              <a:gd name="T40" fmla="*/ 95 w 192"/>
              <a:gd name="T41" fmla="*/ 353 h 370"/>
              <a:gd name="T42" fmla="*/ 95 w 192"/>
              <a:gd name="T43" fmla="*/ 345 h 370"/>
              <a:gd name="T44" fmla="*/ 106 w 192"/>
              <a:gd name="T45" fmla="*/ 345 h 370"/>
              <a:gd name="T46" fmla="*/ 106 w 192"/>
              <a:gd name="T47" fmla="*/ 355 h 370"/>
              <a:gd name="T48" fmla="*/ 106 w 192"/>
              <a:gd name="T49" fmla="*/ 344 h 370"/>
              <a:gd name="T50" fmla="*/ 95 w 192"/>
              <a:gd name="T51" fmla="*/ 344 h 370"/>
              <a:gd name="T52" fmla="*/ 95 w 192"/>
              <a:gd name="T53" fmla="*/ 336 h 370"/>
              <a:gd name="T54" fmla="*/ 106 w 192"/>
              <a:gd name="T55" fmla="*/ 334 h 370"/>
              <a:gd name="T56" fmla="*/ 106 w 192"/>
              <a:gd name="T57" fmla="*/ 344 h 370"/>
              <a:gd name="T58" fmla="*/ 175 w 192"/>
              <a:gd name="T59" fmla="*/ 320 h 370"/>
              <a:gd name="T60" fmla="*/ 18 w 192"/>
              <a:gd name="T61" fmla="*/ 320 h 370"/>
              <a:gd name="T62" fmla="*/ 18 w 192"/>
              <a:gd name="T63" fmla="*/ 30 h 370"/>
              <a:gd name="T64" fmla="*/ 175 w 192"/>
              <a:gd name="T65" fmla="*/ 30 h 370"/>
              <a:gd name="T66" fmla="*/ 175 w 192"/>
              <a:gd name="T67" fmla="*/ 32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 h="370">
                <a:moveTo>
                  <a:pt x="179" y="0"/>
                </a:moveTo>
                <a:cubicBezTo>
                  <a:pt x="12" y="0"/>
                  <a:pt x="12" y="0"/>
                  <a:pt x="12" y="0"/>
                </a:cubicBezTo>
                <a:cubicBezTo>
                  <a:pt x="5" y="0"/>
                  <a:pt x="0" y="6"/>
                  <a:pt x="0" y="13"/>
                </a:cubicBezTo>
                <a:cubicBezTo>
                  <a:pt x="0" y="358"/>
                  <a:pt x="0" y="358"/>
                  <a:pt x="0" y="358"/>
                </a:cubicBezTo>
                <a:cubicBezTo>
                  <a:pt x="0" y="364"/>
                  <a:pt x="5" y="370"/>
                  <a:pt x="12" y="370"/>
                </a:cubicBezTo>
                <a:cubicBezTo>
                  <a:pt x="179" y="370"/>
                  <a:pt x="179" y="370"/>
                  <a:pt x="179" y="370"/>
                </a:cubicBezTo>
                <a:cubicBezTo>
                  <a:pt x="187" y="370"/>
                  <a:pt x="192" y="364"/>
                  <a:pt x="192" y="358"/>
                </a:cubicBezTo>
                <a:cubicBezTo>
                  <a:pt x="192" y="13"/>
                  <a:pt x="192" y="13"/>
                  <a:pt x="192" y="13"/>
                </a:cubicBezTo>
                <a:cubicBezTo>
                  <a:pt x="192" y="6"/>
                  <a:pt x="187" y="0"/>
                  <a:pt x="179" y="0"/>
                </a:cubicBezTo>
                <a:close/>
                <a:moveTo>
                  <a:pt x="94" y="353"/>
                </a:moveTo>
                <a:cubicBezTo>
                  <a:pt x="86" y="352"/>
                  <a:pt x="86" y="352"/>
                  <a:pt x="86" y="352"/>
                </a:cubicBezTo>
                <a:cubicBezTo>
                  <a:pt x="86" y="345"/>
                  <a:pt x="86" y="345"/>
                  <a:pt x="86" y="345"/>
                </a:cubicBezTo>
                <a:cubicBezTo>
                  <a:pt x="94" y="345"/>
                  <a:pt x="94" y="345"/>
                  <a:pt x="94" y="345"/>
                </a:cubicBezTo>
                <a:lnTo>
                  <a:pt x="94" y="353"/>
                </a:lnTo>
                <a:close/>
                <a:moveTo>
                  <a:pt x="94" y="344"/>
                </a:moveTo>
                <a:cubicBezTo>
                  <a:pt x="86" y="344"/>
                  <a:pt x="86" y="344"/>
                  <a:pt x="86" y="344"/>
                </a:cubicBezTo>
                <a:cubicBezTo>
                  <a:pt x="86" y="337"/>
                  <a:pt x="86" y="337"/>
                  <a:pt x="86" y="337"/>
                </a:cubicBezTo>
                <a:cubicBezTo>
                  <a:pt x="94" y="336"/>
                  <a:pt x="94" y="336"/>
                  <a:pt x="94" y="336"/>
                </a:cubicBezTo>
                <a:lnTo>
                  <a:pt x="94" y="344"/>
                </a:lnTo>
                <a:close/>
                <a:moveTo>
                  <a:pt x="106" y="355"/>
                </a:moveTo>
                <a:cubicBezTo>
                  <a:pt x="95" y="353"/>
                  <a:pt x="95" y="353"/>
                  <a:pt x="95" y="353"/>
                </a:cubicBezTo>
                <a:cubicBezTo>
                  <a:pt x="95" y="345"/>
                  <a:pt x="95" y="345"/>
                  <a:pt x="95" y="345"/>
                </a:cubicBezTo>
                <a:cubicBezTo>
                  <a:pt x="106" y="345"/>
                  <a:pt x="106" y="345"/>
                  <a:pt x="106" y="345"/>
                </a:cubicBezTo>
                <a:lnTo>
                  <a:pt x="106" y="355"/>
                </a:lnTo>
                <a:close/>
                <a:moveTo>
                  <a:pt x="106" y="344"/>
                </a:moveTo>
                <a:cubicBezTo>
                  <a:pt x="95" y="344"/>
                  <a:pt x="95" y="344"/>
                  <a:pt x="95" y="344"/>
                </a:cubicBezTo>
                <a:cubicBezTo>
                  <a:pt x="95" y="336"/>
                  <a:pt x="95" y="336"/>
                  <a:pt x="95" y="336"/>
                </a:cubicBezTo>
                <a:cubicBezTo>
                  <a:pt x="106" y="334"/>
                  <a:pt x="106" y="334"/>
                  <a:pt x="106" y="334"/>
                </a:cubicBezTo>
                <a:lnTo>
                  <a:pt x="106" y="344"/>
                </a:lnTo>
                <a:close/>
                <a:moveTo>
                  <a:pt x="175" y="320"/>
                </a:moveTo>
                <a:cubicBezTo>
                  <a:pt x="18" y="320"/>
                  <a:pt x="18" y="320"/>
                  <a:pt x="18" y="320"/>
                </a:cubicBezTo>
                <a:cubicBezTo>
                  <a:pt x="18" y="58"/>
                  <a:pt x="18" y="30"/>
                  <a:pt x="18" y="30"/>
                </a:cubicBezTo>
                <a:cubicBezTo>
                  <a:pt x="175" y="30"/>
                  <a:pt x="175" y="30"/>
                  <a:pt x="175" y="30"/>
                </a:cubicBezTo>
                <a:lnTo>
                  <a:pt x="175" y="320"/>
                </a:lnTo>
                <a:close/>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defTabSz="932563" fontAlgn="auto">
              <a:spcBef>
                <a:spcPts val="0"/>
              </a:spcBef>
              <a:spcAft>
                <a:spcPts val="0"/>
              </a:spcAft>
              <a:defRPr/>
            </a:pPr>
            <a:endParaRPr lang="en-US" sz="1836">
              <a:solidFill>
                <a:srgbClr val="FFFFFF"/>
              </a:solidFill>
              <a:latin typeface="Segoe UI"/>
              <a:cs typeface="+mn-cs"/>
            </a:endParaRPr>
          </a:p>
        </p:txBody>
      </p:sp>
      <p:sp>
        <p:nvSpPr>
          <p:cNvPr id="17" name="TextBox 16"/>
          <p:cNvSpPr txBox="1"/>
          <p:nvPr userDrawn="1"/>
        </p:nvSpPr>
        <p:spPr>
          <a:xfrm>
            <a:off x="10377863" y="2212120"/>
            <a:ext cx="1176830" cy="1538013"/>
          </a:xfrm>
          <a:prstGeom prst="rect">
            <a:avLst/>
          </a:prstGeom>
          <a:noFill/>
        </p:spPr>
        <p:txBody>
          <a:bodyPr wrap="none" lIns="182780" tIns="146225" rIns="182780" bIns="146225" rtlCol="0">
            <a:spAutoFit/>
          </a:bodyPr>
          <a:lstStyle/>
          <a:p>
            <a:pPr defTabSz="932193" fontAlgn="auto">
              <a:lnSpc>
                <a:spcPct val="90000"/>
              </a:lnSpc>
              <a:spcBef>
                <a:spcPts val="0"/>
              </a:spcBef>
              <a:spcAft>
                <a:spcPts val="600"/>
              </a:spcAft>
              <a:defRPr/>
            </a:pPr>
            <a:r>
              <a:rPr lang="en-US" sz="8796" dirty="0">
                <a:gradFill>
                  <a:gsLst>
                    <a:gs pos="2917">
                      <a:srgbClr val="E81123"/>
                    </a:gs>
                    <a:gs pos="30000">
                      <a:srgbClr val="E81123"/>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19" name="Rectangle 18"/>
          <p:cNvSpPr/>
          <p:nvPr userDrawn="1"/>
        </p:nvSpPr>
        <p:spPr>
          <a:xfrm>
            <a:off x="274638" y="3961784"/>
            <a:ext cx="11887199" cy="2272362"/>
          </a:xfrm>
          <a:prstGeom prst="rect">
            <a:avLst/>
          </a:prstGeom>
        </p:spPr>
        <p:txBody>
          <a:bodyPr wrap="square" lIns="182854" tIns="146283" rIns="182854" bIns="146283">
            <a:spAutoFit/>
          </a:bodyPr>
          <a:lstStyle/>
          <a:p>
            <a:pPr defTabSz="932563" fontAlgn="auto">
              <a:lnSpc>
                <a:spcPct val="90000"/>
              </a:lnSpc>
              <a:spcBef>
                <a:spcPct val="20000"/>
              </a:spcBef>
              <a:spcAft>
                <a:spcPts val="0"/>
              </a:spcAft>
              <a:buSzPct val="90000"/>
              <a:buFont typeface="Arial" pitchFamily="34" charset="0"/>
              <a:buNone/>
              <a:defRPr/>
            </a:pPr>
            <a:r>
              <a:rPr lang="en-US" sz="2799" dirty="0">
                <a:gradFill>
                  <a:gsLst>
                    <a:gs pos="29204">
                      <a:srgbClr val="FFFFFF"/>
                    </a:gs>
                    <a:gs pos="69000">
                      <a:srgbClr val="FFFFFF"/>
                    </a:gs>
                  </a:gsLst>
                  <a:lin ang="5400000" scaled="0"/>
                </a:gradFill>
                <a:latin typeface="Segoe UI Light"/>
                <a:cs typeface="+mn-cs"/>
              </a:rPr>
              <a:t>Due to the confidential nature of much of the information shared at MGX, </a:t>
            </a:r>
            <a:r>
              <a:rPr lang="en-US" sz="2799" dirty="0">
                <a:gradFill>
                  <a:gsLst>
                    <a:gs pos="29204">
                      <a:srgbClr val="FFFFFF"/>
                    </a:gs>
                    <a:gs pos="69000">
                      <a:srgbClr val="FFFFFF"/>
                    </a:gs>
                  </a:gsLst>
                  <a:lin ang="5400000" scaled="0"/>
                </a:gradFill>
                <a:latin typeface="Segoe UI Semibold" panose="020B0702040204020203" pitchFamily="34" charset="0"/>
                <a:cs typeface="Segoe UI Semibold" panose="020B0702040204020203" pitchFamily="34" charset="0"/>
              </a:rPr>
              <a:t>DO NOT </a:t>
            </a:r>
            <a:r>
              <a:rPr lang="en-US" sz="2799" dirty="0">
                <a:gradFill>
                  <a:gsLst>
                    <a:gs pos="29204">
                      <a:srgbClr val="FFFFFF"/>
                    </a:gs>
                    <a:gs pos="69000">
                      <a:srgbClr val="FFFFFF"/>
                    </a:gs>
                  </a:gsLst>
                  <a:lin ang="5400000" scaled="0"/>
                </a:gradFill>
                <a:latin typeface="Segoe UI Light"/>
                <a:cs typeface="+mn-cs"/>
              </a:rPr>
              <a:t>take photos or videos of sessions, session slides, or post session content details to any blogs or external websites like Twitter, Facebook, Instagram, Vine, and YouTube. It is imperative that all employees exercise </a:t>
            </a:r>
            <a:br>
              <a:rPr lang="en-US" sz="2799" dirty="0">
                <a:gradFill>
                  <a:gsLst>
                    <a:gs pos="29204">
                      <a:srgbClr val="FFFFFF"/>
                    </a:gs>
                    <a:gs pos="69000">
                      <a:srgbClr val="FFFFFF"/>
                    </a:gs>
                  </a:gsLst>
                  <a:lin ang="5400000" scaled="0"/>
                </a:gradFill>
                <a:latin typeface="Segoe UI Light"/>
                <a:cs typeface="+mn-cs"/>
              </a:rPr>
            </a:br>
            <a:r>
              <a:rPr lang="en-US" sz="2799" dirty="0">
                <a:gradFill>
                  <a:gsLst>
                    <a:gs pos="29204">
                      <a:srgbClr val="FFFFFF"/>
                    </a:gs>
                    <a:gs pos="69000">
                      <a:srgbClr val="FFFFFF"/>
                    </a:gs>
                  </a:gsLst>
                  <a:lin ang="5400000" scaled="0"/>
                </a:gradFill>
                <a:latin typeface="Segoe UI Light"/>
                <a:cs typeface="+mn-cs"/>
              </a:rPr>
              <a:t>the utmost care in protecting confidential information. </a:t>
            </a:r>
          </a:p>
        </p:txBody>
      </p:sp>
    </p:spTree>
    <p:extLst>
      <p:ext uri="{BB962C8B-B14F-4D97-AF65-F5344CB8AC3E}">
        <p14:creationId xmlns:p14="http://schemas.microsoft.com/office/powerpoint/2010/main" val="27159187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4" presetClass="path" presetSubtype="0" decel="100000" fill="hold" nodeType="withEffect">
                                  <p:stCondLst>
                                    <p:cond delay="450"/>
                                  </p:stCondLst>
                                  <p:childTnLst>
                                    <p:animMotion origin="layout" path="M -1.00587E-6 0.0547 L -1.00587E-6 -4.03087E-6 " pathEditMode="relative" rAng="0" ptsTypes="AA">
                                      <p:cBhvr>
                                        <p:cTn id="9" dur="500" fill="hold"/>
                                        <p:tgtEl>
                                          <p:spTgt spid="5"/>
                                        </p:tgtEl>
                                        <p:attrNameLst>
                                          <p:attrName>ppt_x</p:attrName>
                                          <p:attrName>ppt_y</p:attrName>
                                        </p:attrNameLst>
                                      </p:cBhvr>
                                      <p:rCtr x="0" y="-3314"/>
                                    </p:animMotion>
                                  </p:childTnLst>
                                </p:cTn>
                              </p:par>
                              <p:par>
                                <p:cTn id="10" presetID="10" presetClass="entr" presetSubtype="0" fill="hold" nodeType="withEffect">
                                  <p:stCondLst>
                                    <p:cond delay="5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64" presetClass="path" presetSubtype="0" decel="100000" fill="hold" nodeType="withEffect">
                                  <p:stCondLst>
                                    <p:cond delay="550"/>
                                  </p:stCondLst>
                                  <p:childTnLst>
                                    <p:animMotion origin="layout" path="M -1.00587E-6 0.0547 L -1.00587E-6 -4.03087E-6 " pathEditMode="relative" rAng="0" ptsTypes="AA">
                                      <p:cBhvr>
                                        <p:cTn id="14" dur="500" fill="hold"/>
                                        <p:tgtEl>
                                          <p:spTgt spid="7"/>
                                        </p:tgtEl>
                                        <p:attrNameLst>
                                          <p:attrName>ppt_x</p:attrName>
                                          <p:attrName>ppt_y</p:attrName>
                                        </p:attrNameLst>
                                      </p:cBhvr>
                                      <p:rCtr x="0" y="-3314"/>
                                    </p:animMotion>
                                  </p:childTnLst>
                                </p:cTn>
                              </p:par>
                              <p:par>
                                <p:cTn id="15" presetID="10" presetClass="entr" presetSubtype="0" fill="hold" nodeType="withEffect">
                                  <p:stCondLst>
                                    <p:cond delay="6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64" presetClass="path" presetSubtype="0" decel="100000" fill="hold" nodeType="withEffect">
                                  <p:stCondLst>
                                    <p:cond delay="650"/>
                                  </p:stCondLst>
                                  <p:childTnLst>
                                    <p:animMotion origin="layout" path="M -1.00587E-6 0.0547 L -1.00587E-6 -4.03087E-6 " pathEditMode="relative" rAng="0" ptsTypes="AA">
                                      <p:cBhvr>
                                        <p:cTn id="19" dur="500" fill="hold"/>
                                        <p:tgtEl>
                                          <p:spTgt spid="9"/>
                                        </p:tgtEl>
                                        <p:attrNameLst>
                                          <p:attrName>ppt_x</p:attrName>
                                          <p:attrName>ppt_y</p:attrName>
                                        </p:attrNameLst>
                                      </p:cBhvr>
                                      <p:rCtr x="0" y="-3314"/>
                                    </p:animMotion>
                                  </p:childTnLst>
                                </p:cTn>
                              </p:par>
                              <p:par>
                                <p:cTn id="20" presetID="10" presetClass="entr" presetSubtype="0" fill="hold" nodeType="withEffect">
                                  <p:stCondLst>
                                    <p:cond delay="75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64" presetClass="path" presetSubtype="0" decel="100000" fill="hold" nodeType="withEffect">
                                  <p:stCondLst>
                                    <p:cond delay="750"/>
                                  </p:stCondLst>
                                  <p:childTnLst>
                                    <p:animMotion origin="layout" path="M -1.00587E-6 0.0547 L -1.00587E-6 -4.03087E-6 " pathEditMode="relative" rAng="0" ptsTypes="AA">
                                      <p:cBhvr>
                                        <p:cTn id="24" dur="500" fill="hold"/>
                                        <p:tgtEl>
                                          <p:spTgt spid="12"/>
                                        </p:tgtEl>
                                        <p:attrNameLst>
                                          <p:attrName>ppt_x</p:attrName>
                                          <p:attrName>ppt_y</p:attrName>
                                        </p:attrNameLst>
                                      </p:cBhvr>
                                      <p:rCtr x="0" y="-3314"/>
                                    </p:animMotion>
                                  </p:childTnLst>
                                </p:cTn>
                              </p:par>
                              <p:par>
                                <p:cTn id="25" presetID="10" presetClass="entr" presetSubtype="0" fill="hold" nodeType="withEffect">
                                  <p:stCondLst>
                                    <p:cond delay="85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64" presetClass="path" presetSubtype="0" decel="100000" fill="hold" nodeType="withEffect">
                                  <p:stCondLst>
                                    <p:cond delay="850"/>
                                  </p:stCondLst>
                                  <p:childTnLst>
                                    <p:animMotion origin="layout" path="M -1.00587E-6 0.0547 L -1.00587E-6 -4.03087E-6 " pathEditMode="relative" rAng="0" ptsTypes="AA">
                                      <p:cBhvr>
                                        <p:cTn id="29" dur="500" fill="hold"/>
                                        <p:tgtEl>
                                          <p:spTgt spid="14"/>
                                        </p:tgtEl>
                                        <p:attrNameLst>
                                          <p:attrName>ppt_x</p:attrName>
                                          <p:attrName>ppt_y</p:attrName>
                                        </p:attrNameLst>
                                      </p:cBhvr>
                                      <p:rCtr x="0" y="-3314"/>
                                    </p:animMotion>
                                  </p:childTnLst>
                                </p:cTn>
                              </p:par>
                              <p:par>
                                <p:cTn id="30" presetID="10" presetClass="entr" presetSubtype="0" fill="hold" grpId="0" nodeType="withEffect">
                                  <p:stCondLst>
                                    <p:cond delay="95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64" presetClass="path" presetSubtype="0" decel="100000" fill="hold" grpId="1" nodeType="withEffect">
                                  <p:stCondLst>
                                    <p:cond delay="950"/>
                                  </p:stCondLst>
                                  <p:childTnLst>
                                    <p:animMotion origin="layout" path="M -1.00587E-6 0.0547 L -1.00587E-6 -4.03087E-6 " pathEditMode="relative" rAng="0" ptsTypes="AA">
                                      <p:cBhvr>
                                        <p:cTn id="34" dur="500" fill="hold"/>
                                        <p:tgtEl>
                                          <p:spTgt spid="16"/>
                                        </p:tgtEl>
                                        <p:attrNameLst>
                                          <p:attrName>ppt_x</p:attrName>
                                          <p:attrName>ppt_y</p:attrName>
                                        </p:attrNameLst>
                                      </p:cBhvr>
                                      <p:rCtr x="0" y="-3314"/>
                                    </p:animMotion>
                                  </p:childTnLst>
                                </p:cTn>
                              </p:par>
                            </p:childTnLst>
                          </p:cTn>
                        </p:par>
                        <p:par>
                          <p:cTn id="35" fill="hold">
                            <p:stCondLst>
                              <p:cond delay="1450"/>
                            </p:stCondLst>
                            <p:childTnLst>
                              <p:par>
                                <p:cTn id="36" presetID="1" presetClass="entr" presetSubtype="0" fill="hold" grpId="0" nodeType="afterEffect">
                                  <p:stCondLst>
                                    <p:cond delay="500"/>
                                  </p:stCondLst>
                                  <p:childTnLst>
                                    <p:set>
                                      <p:cBhvr>
                                        <p:cTn id="37" dur="1" fill="hold">
                                          <p:stCondLst>
                                            <p:cond delay="0"/>
                                          </p:stCondLst>
                                        </p:cTn>
                                        <p:tgtEl>
                                          <p:spTgt spid="6"/>
                                        </p:tgtEl>
                                        <p:attrNameLst>
                                          <p:attrName>style.visibility</p:attrName>
                                        </p:attrNameLst>
                                      </p:cBhvr>
                                      <p:to>
                                        <p:strVal val="visible"/>
                                      </p:to>
                                    </p:set>
                                  </p:childTnLst>
                                </p:cTn>
                              </p:par>
                              <p:par>
                                <p:cTn id="38" presetID="6" presetClass="emph" presetSubtype="0" accel="100000" autoRev="1" fill="hold" grpId="1" nodeType="withEffect">
                                  <p:stCondLst>
                                    <p:cond delay="0"/>
                                  </p:stCondLst>
                                  <p:childTnLst>
                                    <p:animScale>
                                      <p:cBhvr>
                                        <p:cTn id="39" dur="500" fill="hold"/>
                                        <p:tgtEl>
                                          <p:spTgt spid="6"/>
                                        </p:tgtEl>
                                      </p:cBhvr>
                                      <p:by x="0" y="0"/>
                                    </p:animScale>
                                  </p:childTnLst>
                                </p:cTn>
                              </p:par>
                              <p:par>
                                <p:cTn id="40" presetID="1" presetClass="entr" presetSubtype="0" fill="hold" grpId="0" nodeType="withEffect">
                                  <p:stCondLst>
                                    <p:cond delay="500"/>
                                  </p:stCondLst>
                                  <p:childTnLst>
                                    <p:set>
                                      <p:cBhvr>
                                        <p:cTn id="41" dur="1" fill="hold">
                                          <p:stCondLst>
                                            <p:cond delay="0"/>
                                          </p:stCondLst>
                                        </p:cTn>
                                        <p:tgtEl>
                                          <p:spTgt spid="8"/>
                                        </p:tgtEl>
                                        <p:attrNameLst>
                                          <p:attrName>style.visibility</p:attrName>
                                        </p:attrNameLst>
                                      </p:cBhvr>
                                      <p:to>
                                        <p:strVal val="visible"/>
                                      </p:to>
                                    </p:set>
                                  </p:childTnLst>
                                </p:cTn>
                              </p:par>
                              <p:par>
                                <p:cTn id="42" presetID="6" presetClass="emph" presetSubtype="0" accel="100000" autoRev="1" fill="hold" grpId="1" nodeType="withEffect">
                                  <p:stCondLst>
                                    <p:cond delay="0"/>
                                  </p:stCondLst>
                                  <p:childTnLst>
                                    <p:animScale>
                                      <p:cBhvr>
                                        <p:cTn id="43" dur="500" fill="hold"/>
                                        <p:tgtEl>
                                          <p:spTgt spid="8"/>
                                        </p:tgtEl>
                                      </p:cBhvr>
                                      <p:by x="0" y="0"/>
                                    </p:animScale>
                                  </p:childTnLst>
                                </p:cTn>
                              </p:par>
                              <p:par>
                                <p:cTn id="44" presetID="1" presetClass="entr" presetSubtype="0" fill="hold" grpId="0" nodeType="withEffect">
                                  <p:stCondLst>
                                    <p:cond delay="500"/>
                                  </p:stCondLst>
                                  <p:childTnLst>
                                    <p:set>
                                      <p:cBhvr>
                                        <p:cTn id="45" dur="1" fill="hold">
                                          <p:stCondLst>
                                            <p:cond delay="0"/>
                                          </p:stCondLst>
                                        </p:cTn>
                                        <p:tgtEl>
                                          <p:spTgt spid="11"/>
                                        </p:tgtEl>
                                        <p:attrNameLst>
                                          <p:attrName>style.visibility</p:attrName>
                                        </p:attrNameLst>
                                      </p:cBhvr>
                                      <p:to>
                                        <p:strVal val="visible"/>
                                      </p:to>
                                    </p:set>
                                  </p:childTnLst>
                                </p:cTn>
                              </p:par>
                              <p:par>
                                <p:cTn id="46" presetID="6" presetClass="emph" presetSubtype="0" accel="100000" autoRev="1" fill="hold" grpId="1" nodeType="withEffect">
                                  <p:stCondLst>
                                    <p:cond delay="0"/>
                                  </p:stCondLst>
                                  <p:childTnLst>
                                    <p:animScale>
                                      <p:cBhvr>
                                        <p:cTn id="47" dur="500" fill="hold"/>
                                        <p:tgtEl>
                                          <p:spTgt spid="11"/>
                                        </p:tgtEl>
                                      </p:cBhvr>
                                      <p:by x="0" y="0"/>
                                    </p:animScale>
                                  </p:childTnLst>
                                </p:cTn>
                              </p:par>
                              <p:par>
                                <p:cTn id="48" presetID="1" presetClass="entr" presetSubtype="0" fill="hold" grpId="0" nodeType="withEffect">
                                  <p:stCondLst>
                                    <p:cond delay="500"/>
                                  </p:stCondLst>
                                  <p:childTnLst>
                                    <p:set>
                                      <p:cBhvr>
                                        <p:cTn id="49" dur="1" fill="hold">
                                          <p:stCondLst>
                                            <p:cond delay="0"/>
                                          </p:stCondLst>
                                        </p:cTn>
                                        <p:tgtEl>
                                          <p:spTgt spid="13"/>
                                        </p:tgtEl>
                                        <p:attrNameLst>
                                          <p:attrName>style.visibility</p:attrName>
                                        </p:attrNameLst>
                                      </p:cBhvr>
                                      <p:to>
                                        <p:strVal val="visible"/>
                                      </p:to>
                                    </p:set>
                                  </p:childTnLst>
                                </p:cTn>
                              </p:par>
                              <p:par>
                                <p:cTn id="50" presetID="6" presetClass="emph" presetSubtype="0" accel="100000" autoRev="1" fill="hold" grpId="1" nodeType="withEffect">
                                  <p:stCondLst>
                                    <p:cond delay="0"/>
                                  </p:stCondLst>
                                  <p:childTnLst>
                                    <p:animScale>
                                      <p:cBhvr>
                                        <p:cTn id="51" dur="500" fill="hold"/>
                                        <p:tgtEl>
                                          <p:spTgt spid="13"/>
                                        </p:tgtEl>
                                      </p:cBhvr>
                                      <p:by x="0" y="0"/>
                                    </p:animScale>
                                  </p:childTnLst>
                                </p:cTn>
                              </p:par>
                              <p:par>
                                <p:cTn id="52" presetID="1" presetClass="entr" presetSubtype="0" fill="hold" grpId="0" nodeType="withEffect">
                                  <p:stCondLst>
                                    <p:cond delay="500"/>
                                  </p:stCondLst>
                                  <p:childTnLst>
                                    <p:set>
                                      <p:cBhvr>
                                        <p:cTn id="53" dur="1" fill="hold">
                                          <p:stCondLst>
                                            <p:cond delay="0"/>
                                          </p:stCondLst>
                                        </p:cTn>
                                        <p:tgtEl>
                                          <p:spTgt spid="15"/>
                                        </p:tgtEl>
                                        <p:attrNameLst>
                                          <p:attrName>style.visibility</p:attrName>
                                        </p:attrNameLst>
                                      </p:cBhvr>
                                      <p:to>
                                        <p:strVal val="visible"/>
                                      </p:to>
                                    </p:set>
                                  </p:childTnLst>
                                </p:cTn>
                              </p:par>
                              <p:par>
                                <p:cTn id="54" presetID="6" presetClass="emph" presetSubtype="0" accel="100000" autoRev="1" fill="hold" grpId="1" nodeType="withEffect">
                                  <p:stCondLst>
                                    <p:cond delay="0"/>
                                  </p:stCondLst>
                                  <p:childTnLst>
                                    <p:animScale>
                                      <p:cBhvr>
                                        <p:cTn id="55" dur="500" fill="hold"/>
                                        <p:tgtEl>
                                          <p:spTgt spid="15"/>
                                        </p:tgtEl>
                                      </p:cBhvr>
                                      <p:by x="0" y="0"/>
                                    </p:animScale>
                                  </p:childTnLst>
                                </p:cTn>
                              </p:par>
                              <p:par>
                                <p:cTn id="56" presetID="1" presetClass="entr" presetSubtype="0" fill="hold" grpId="0" nodeType="withEffect">
                                  <p:stCondLst>
                                    <p:cond delay="500"/>
                                  </p:stCondLst>
                                  <p:childTnLst>
                                    <p:set>
                                      <p:cBhvr>
                                        <p:cTn id="57" dur="1" fill="hold">
                                          <p:stCondLst>
                                            <p:cond delay="0"/>
                                          </p:stCondLst>
                                        </p:cTn>
                                        <p:tgtEl>
                                          <p:spTgt spid="17"/>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500" fill="hold"/>
                                        <p:tgtEl>
                                          <p:spTgt spid="17"/>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P spid="11" grpId="0"/>
      <p:bldP spid="11" grpId="1"/>
      <p:bldP spid="13" grpId="0"/>
      <p:bldP spid="13" grpId="1"/>
      <p:bldP spid="15" grpId="0"/>
      <p:bldP spid="15" grpId="1"/>
      <p:bldP spid="16" grpId="0" animBg="1"/>
      <p:bldP spid="16" grpId="1" animBg="1"/>
      <p:bldP spid="17" grpId="0"/>
      <p:bldP spid="17" grpId="1"/>
    </p:bld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1"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1" y="3145040"/>
            <a:ext cx="3291840" cy="705834"/>
          </a:xfrm>
          <a:prstGeom prst="rect">
            <a:avLst/>
          </a:prstGeom>
        </p:spPr>
      </p:pic>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fontAlgn="auto" hangingPunct="0">
              <a:spcBef>
                <a:spcPts val="0"/>
              </a:spcBef>
              <a:spcAft>
                <a:spcPts val="0"/>
              </a:spcAft>
              <a:defRPr/>
            </a:pPr>
            <a:r>
              <a:rPr lang="en-US" sz="700" dirty="0">
                <a:gradFill>
                  <a:gsLst>
                    <a:gs pos="0">
                      <a:srgbClr val="505050"/>
                    </a:gs>
                    <a:gs pos="100000">
                      <a:srgbClr val="505050"/>
                    </a:gs>
                  </a:gsLst>
                  <a:lin ang="5400000" scaled="0"/>
                </a:gradFill>
                <a:latin typeface="Segoe UI"/>
                <a:cs typeface="Segoe UI" pitchFamily="34" charset="0"/>
              </a:rPr>
              <a:t>© 2015 Microsoft Corporation. All rights reserved. </a:t>
            </a:r>
          </a:p>
        </p:txBody>
      </p:sp>
    </p:spTree>
    <p:extLst>
      <p:ext uri="{BB962C8B-B14F-4D97-AF65-F5344CB8AC3E}">
        <p14:creationId xmlns:p14="http://schemas.microsoft.com/office/powerpoint/2010/main" val="1570344210"/>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62790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64964"/>
            <a:ext cx="9143998" cy="1097302"/>
          </a:xfrm>
        </p:spPr>
        <p:txBody>
          <a:bodyPr lIns="146304" tIns="91440" rIns="146304" bIns="91440"/>
          <a:lstStyle>
            <a:lvl1pPr>
              <a:lnSpc>
                <a:spcPts val="6298"/>
              </a:lnSpc>
              <a:defRPr sz="5799" baseline="0">
                <a:solidFill>
                  <a:schemeClr val="accent2"/>
                </a:solidFill>
              </a:defRPr>
            </a:lvl1pPr>
          </a:lstStyle>
          <a:p>
            <a:r>
              <a:rPr lang="en-US"/>
              <a:t>Lorem ipsum dolor sit.</a:t>
            </a:r>
          </a:p>
        </p:txBody>
      </p:sp>
    </p:spTree>
    <p:extLst>
      <p:ext uri="{BB962C8B-B14F-4D97-AF65-F5344CB8AC3E}">
        <p14:creationId xmlns:p14="http://schemas.microsoft.com/office/powerpoint/2010/main" val="3442785273"/>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userDrawn="1">
  <p:cSld name="Blank Blue">
    <p:spTree>
      <p:nvGrpSpPr>
        <p:cNvPr id="1" name=""/>
        <p:cNvGrpSpPr/>
        <p:nvPr/>
      </p:nvGrpSpPr>
      <p:grpSpPr>
        <a:xfrm>
          <a:off x="0" y="0"/>
          <a:ext cx="0" cy="0"/>
          <a:chOff x="0" y="0"/>
          <a:chExt cx="0" cy="0"/>
        </a:xfrm>
      </p:grpSpPr>
      <p:sp>
        <p:nvSpPr>
          <p:cNvPr id="2" name="TextBox 1"/>
          <p:cNvSpPr txBox="1"/>
          <p:nvPr userDrawn="1"/>
        </p:nvSpPr>
        <p:spPr>
          <a:xfrm>
            <a:off x="5139989" y="6567561"/>
            <a:ext cx="2154912" cy="450675"/>
          </a:xfrm>
          <a:prstGeom prst="rect">
            <a:avLst/>
          </a:prstGeom>
          <a:noFill/>
        </p:spPr>
        <p:txBody>
          <a:bodyPr wrap="none" lIns="182854" tIns="146283" rIns="182854" bIns="146283" rtlCol="0" anchor="ctr">
            <a:spAutoFit/>
          </a:bodyPr>
          <a:lstStyle/>
          <a:p>
            <a:pPr algn="ctr" defTabSz="932563" fontAlgn="auto">
              <a:lnSpc>
                <a:spcPct val="90000"/>
              </a:lnSpc>
              <a:spcBef>
                <a:spcPts val="0"/>
              </a:spcBef>
              <a:spcAft>
                <a:spcPts val="600"/>
              </a:spcAft>
              <a:defRPr/>
            </a:pPr>
            <a:r>
              <a:rPr lang="en-US" sz="1099" dirty="0">
                <a:solidFill>
                  <a:srgbClr val="505050"/>
                </a:solidFill>
                <a:latin typeface="Segoe UI"/>
                <a:cs typeface="+mn-cs"/>
              </a:rPr>
              <a:t>MICROSOFT CONFIDENTIAL</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609252" y="6450795"/>
            <a:ext cx="1639084" cy="359162"/>
          </a:xfrm>
          <a:prstGeom prst="rect">
            <a:avLst/>
          </a:prstGeom>
        </p:spPr>
      </p:pic>
    </p:spTree>
    <p:extLst>
      <p:ext uri="{BB962C8B-B14F-4D97-AF65-F5344CB8AC3E}">
        <p14:creationId xmlns:p14="http://schemas.microsoft.com/office/powerpoint/2010/main" val="344340827"/>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flipH="1">
            <a:off x="-2" y="0"/>
            <a:ext cx="12436476" cy="6994525"/>
          </a:xfrm>
          <a:prstGeom prst="rect">
            <a:avLst/>
          </a:prstGeom>
        </p:spPr>
      </p:pic>
    </p:spTree>
    <p:extLst>
      <p:ext uri="{BB962C8B-B14F-4D97-AF65-F5344CB8AC3E}">
        <p14:creationId xmlns:p14="http://schemas.microsoft.com/office/powerpoint/2010/main" val="1864316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1698612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550623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843665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1388019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401877305"/>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922255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1604798434"/>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7406382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628518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487537181"/>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425977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362037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8936984"/>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3090207005"/>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0378762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77163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583229057"/>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915274091"/>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50305226"/>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97610568"/>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4077315549"/>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487948794"/>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059722"/>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48989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13291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972749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9743370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25209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spTree>
    <p:extLst>
      <p:ext uri="{BB962C8B-B14F-4D97-AF65-F5344CB8AC3E}">
        <p14:creationId xmlns:p14="http://schemas.microsoft.com/office/powerpoint/2010/main" val="414205258"/>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2921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798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3437003"/>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545"/>
            <a:fld id="{350DE342-D4AC-4E23-8642-C9E9A95F063C}" type="datetimeFigureOut">
              <a:rPr lang="en-US" smtClean="0">
                <a:solidFill>
                  <a:prstClr val="black">
                    <a:tint val="75000"/>
                  </a:prstClr>
                </a:solidFill>
              </a:rPr>
              <a:pPr defTabSz="1109545"/>
              <a:t>5/20/2016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109545"/>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545"/>
            <a:fld id="{66F619C3-7D96-4230-A702-E5C0C4C46E62}" type="slidenum">
              <a:rPr lang="en-US" smtClean="0">
                <a:solidFill>
                  <a:prstClr val="black">
                    <a:tint val="75000"/>
                  </a:prstClr>
                </a:solidFill>
              </a:rPr>
              <a:pPr defTabSz="1109545"/>
              <a:t>‹#›</a:t>
            </a:fld>
            <a:endParaRPr lang="en-US">
              <a:solidFill>
                <a:prstClr val="black">
                  <a:tint val="75000"/>
                </a:prstClr>
              </a:solidFill>
            </a:endParaRPr>
          </a:p>
        </p:txBody>
      </p:sp>
    </p:spTree>
    <p:extLst>
      <p:ext uri="{BB962C8B-B14F-4D97-AF65-F5344CB8AC3E}">
        <p14:creationId xmlns:p14="http://schemas.microsoft.com/office/powerpoint/2010/main" val="18607057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129686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311647590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9884041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1634641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72550742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0483794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05273714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214444333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378888306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883979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9901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13586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6799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7965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spTree>
    <p:extLst>
      <p:ext uri="{BB962C8B-B14F-4D97-AF65-F5344CB8AC3E}">
        <p14:creationId xmlns:p14="http://schemas.microsoft.com/office/powerpoint/2010/main" val="191133916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87876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1B54A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47196015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_1">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1" y="6565392"/>
            <a:ext cx="3937000" cy="137160"/>
          </a:xfrm>
          <a:prstGeom prst="rect">
            <a:avLst/>
          </a:prstGeom>
        </p:spPr>
        <p:txBody>
          <a:bodyPr/>
          <a:lstStyle>
            <a:lvl1pPr>
              <a:defRPr>
                <a:solidFill>
                  <a:schemeClr val="tx2"/>
                </a:solidFill>
              </a:defRPr>
            </a:lvl1p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595102" y="6565392"/>
            <a:ext cx="566737" cy="1371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5" name="Text Placeholder 4"/>
          <p:cNvSpPr>
            <a:spLocks noGrp="1"/>
          </p:cNvSpPr>
          <p:nvPr>
            <p:ph type="body" sz="quarter" idx="12"/>
          </p:nvPr>
        </p:nvSpPr>
        <p:spPr>
          <a:xfrm>
            <a:off x="274640" y="369116"/>
            <a:ext cx="10972799" cy="1024685"/>
          </a:xfrm>
          <a:prstGeom prst="rect">
            <a:avLst/>
          </a:prstGeom>
        </p:spPr>
        <p:txBody>
          <a:bodyPr lIns="146304" tIns="91440" rIns="146304" bIns="91440">
            <a:noAutofit/>
          </a:bodyPr>
          <a:lstStyle>
            <a:lvl1pPr marL="0" indent="0">
              <a:lnSpc>
                <a:spcPct val="90000"/>
              </a:lnSpc>
              <a:spcBef>
                <a:spcPts val="1199"/>
              </a:spcBef>
              <a:spcAft>
                <a:spcPts val="2400"/>
              </a:spcAft>
              <a:buFontTx/>
              <a:buNone/>
              <a:defRPr lang="en-US" sz="5200" b="0" i="0" kern="1200" spc="0" baseline="0" dirty="0" smtClean="0">
                <a:solidFill>
                  <a:schemeClr val="tx2"/>
                </a:solidFill>
                <a:latin typeface="+mj-lt"/>
                <a:ea typeface="+mn-ea"/>
                <a:cs typeface="+mn-cs"/>
              </a:defRPr>
            </a:lvl1pPr>
          </a:lstStyle>
          <a:p>
            <a:pPr marL="0" marR="0" lvl="0" indent="0" algn="l" defTabSz="932634" rtl="0" eaLnBrk="1" fontAlgn="auto" latinLnBrk="0" hangingPunct="1">
              <a:lnSpc>
                <a:spcPct val="90000"/>
              </a:lnSpc>
              <a:spcBef>
                <a:spcPts val="1199"/>
              </a:spcBef>
              <a:spcAft>
                <a:spcPts val="2400"/>
              </a:spcAft>
              <a:buClrTx/>
              <a:buSzPct val="90000"/>
              <a:buFontTx/>
              <a:buNone/>
              <a:tabLst/>
            </a:pPr>
            <a:r>
              <a:rPr lang="en-US" dirty="0"/>
              <a:t>Click to edit Master text</a:t>
            </a:r>
          </a:p>
        </p:txBody>
      </p:sp>
    </p:spTree>
    <p:extLst>
      <p:ext uri="{BB962C8B-B14F-4D97-AF65-F5344CB8AC3E}">
        <p14:creationId xmlns:p14="http://schemas.microsoft.com/office/powerpoint/2010/main" val="26066746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Blue Tile Title">
    <p:spTree>
      <p:nvGrpSpPr>
        <p:cNvPr id="1" name=""/>
        <p:cNvGrpSpPr/>
        <p:nvPr/>
      </p:nvGrpSpPr>
      <p:grpSpPr>
        <a:xfrm>
          <a:off x="0" y="0"/>
          <a:ext cx="0" cy="0"/>
          <a:chOff x="0" y="0"/>
          <a:chExt cx="0" cy="0"/>
        </a:xfrm>
      </p:grpSpPr>
      <p:pic>
        <p:nvPicPr>
          <p:cNvPr id="6" name="Picture 5" descr="hanggliders - secondary.png"/>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088" y="0"/>
            <a:ext cx="12435389" cy="6994525"/>
          </a:xfrm>
          <a:prstGeom prst="rect">
            <a:avLst/>
          </a:prstGeom>
        </p:spPr>
      </p:pic>
      <p:sp>
        <p:nvSpPr>
          <p:cNvPr id="9" name="Text Placeholder 8"/>
          <p:cNvSpPr>
            <a:spLocks noGrp="1"/>
          </p:cNvSpPr>
          <p:nvPr>
            <p:ph type="body" sz="quarter" idx="10"/>
          </p:nvPr>
        </p:nvSpPr>
        <p:spPr>
          <a:xfrm>
            <a:off x="285752" y="304800"/>
            <a:ext cx="4556125" cy="2210862"/>
          </a:xfrm>
          <a:solidFill>
            <a:srgbClr val="003963">
              <a:alpha val="90000"/>
            </a:srgbClr>
          </a:solidFill>
        </p:spPr>
        <p:txBody>
          <a:bodyPr/>
          <a:lstStyle>
            <a:lvl1pPr marL="0" indent="0">
              <a:lnSpc>
                <a:spcPts val="4799"/>
              </a:lnSpc>
              <a:spcBef>
                <a:spcPts val="0"/>
              </a:spcBef>
              <a:buFontTx/>
              <a:buNone/>
              <a:defRPr sz="4300">
                <a:solidFill>
                  <a:schemeClr val="bg1"/>
                </a:solidFill>
              </a:defRPr>
            </a:lvl1pPr>
            <a:lvl2pPr marL="0" indent="0">
              <a:lnSpc>
                <a:spcPts val="2600"/>
              </a:lnSpc>
              <a:spcBef>
                <a:spcPts val="3599"/>
              </a:spcBef>
              <a:spcAft>
                <a:spcPts val="2400"/>
              </a:spcAft>
              <a:buFontTx/>
              <a:buNone/>
              <a:defRPr sz="2000">
                <a:solidFill>
                  <a:schemeClr val="bg1"/>
                </a:solidFill>
              </a:defRPr>
            </a:lvl2pPr>
            <a:lvl3pPr marL="230161" indent="-228574">
              <a:lnSpc>
                <a:spcPts val="2700"/>
              </a:lnSpc>
              <a:spcBef>
                <a:spcPts val="0"/>
              </a:spcBef>
              <a:defRPr sz="2000">
                <a:solidFill>
                  <a:schemeClr val="bg1"/>
                </a:solidFill>
              </a:defRPr>
            </a:lvl3pPr>
            <a:lvl4pPr marL="230161" indent="-228574">
              <a:lnSpc>
                <a:spcPts val="2700"/>
              </a:lnSpc>
              <a:spcBef>
                <a:spcPts val="0"/>
              </a:spcBef>
              <a:defRPr sz="2000">
                <a:solidFill>
                  <a:schemeClr val="bg1"/>
                </a:solidFill>
              </a:defRPr>
            </a:lvl4pPr>
            <a:lvl5pPr marL="230161" indent="-228574">
              <a:lnSpc>
                <a:spcPts val="2700"/>
              </a:lnSpc>
              <a:spcBef>
                <a:spcPts val="0"/>
              </a:spcBef>
              <a:defRPr sz="2000">
                <a:solidFill>
                  <a:schemeClr val="bg1"/>
                </a:solidFill>
              </a:defRPr>
            </a:lvl5pPr>
          </a:lstStyle>
          <a:p>
            <a:pPr lvl="0"/>
            <a:r>
              <a:rPr lang="en-US" dirty="0"/>
              <a:t>Click to edit Master text styles</a:t>
            </a:r>
          </a:p>
          <a:p>
            <a:pPr lvl="1"/>
            <a:r>
              <a:rPr lang="en-US" dirty="0"/>
              <a:t>Second level</a:t>
            </a:r>
          </a:p>
        </p:txBody>
      </p:sp>
      <p:sp>
        <p:nvSpPr>
          <p:cNvPr id="3" name="TextBox 2"/>
          <p:cNvSpPr txBox="1"/>
          <p:nvPr userDrawn="1"/>
        </p:nvSpPr>
        <p:spPr>
          <a:xfrm>
            <a:off x="-1819059" y="-457200"/>
            <a:ext cx="914400" cy="914400"/>
          </a:xfrm>
          <a:prstGeom prst="rect">
            <a:avLst/>
          </a:prstGeom>
          <a:noFill/>
        </p:spPr>
        <p:txBody>
          <a:bodyPr wrap="none" lIns="182854" tIns="146283" rIns="182854" bIns="146283" rtlCol="0">
            <a:noAutofit/>
          </a:bodyPr>
          <a:lstStyle/>
          <a:p>
            <a:pPr>
              <a:lnSpc>
                <a:spcPct val="90000"/>
              </a:lnSpc>
              <a:spcAft>
                <a:spcPts val="600"/>
              </a:spcAft>
            </a:pPr>
            <a:endParaRPr lang="en-US" sz="2400" dirty="0">
              <a:gradFill>
                <a:gsLst>
                  <a:gs pos="2917">
                    <a:srgbClr val="000000"/>
                  </a:gs>
                  <a:gs pos="30000">
                    <a:srgbClr val="000000"/>
                  </a:gs>
                </a:gsLst>
                <a:lin ang="5400000" scaled="0"/>
              </a:gradFill>
            </a:endParaRPr>
          </a:p>
        </p:txBody>
      </p:sp>
      <p:sp>
        <p:nvSpPr>
          <p:cNvPr id="2" name="TextBox 1"/>
          <p:cNvSpPr txBox="1"/>
          <p:nvPr userDrawn="1"/>
        </p:nvSpPr>
        <p:spPr>
          <a:xfrm>
            <a:off x="15918690" y="-3259174"/>
            <a:ext cx="914400" cy="914400"/>
          </a:xfrm>
          <a:prstGeom prst="rect">
            <a:avLst/>
          </a:prstGeom>
          <a:noFill/>
        </p:spPr>
        <p:txBody>
          <a:bodyPr wrap="none" lIns="182854" tIns="146283" rIns="182854" bIns="146283" rtlCol="0">
            <a:noAutofit/>
          </a:bodyPr>
          <a:lstStyle/>
          <a:p>
            <a:pPr>
              <a:lnSpc>
                <a:spcPct val="90000"/>
              </a:lnSpc>
              <a:spcAft>
                <a:spcPts val="600"/>
              </a:spcAft>
            </a:pPr>
            <a:endParaRPr lang="en-US" sz="2400" dirty="0">
              <a:gradFill>
                <a:gsLst>
                  <a:gs pos="2917">
                    <a:srgbClr val="000000"/>
                  </a:gs>
                  <a:gs pos="30000">
                    <a:srgbClr val="000000"/>
                  </a:gs>
                </a:gsLst>
                <a:lin ang="5400000" scaled="0"/>
              </a:gradFill>
            </a:endParaRPr>
          </a:p>
        </p:txBody>
      </p:sp>
    </p:spTree>
    <p:extLst>
      <p:ext uri="{BB962C8B-B14F-4D97-AF65-F5344CB8AC3E}">
        <p14:creationId xmlns:p14="http://schemas.microsoft.com/office/powerpoint/2010/main" val="134654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spTree>
    <p:extLst>
      <p:ext uri="{BB962C8B-B14F-4D97-AF65-F5344CB8AC3E}">
        <p14:creationId xmlns:p14="http://schemas.microsoft.com/office/powerpoint/2010/main" val="2162505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11069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72011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370190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7419404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1623156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88762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291003353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885219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18049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9562801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362865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408555824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09404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61154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117531626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5505931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95491851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81543470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9378804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57608410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85212196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9935215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427555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71797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96893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300924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95281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spTree>
    <p:extLst>
      <p:ext uri="{BB962C8B-B14F-4D97-AF65-F5344CB8AC3E}">
        <p14:creationId xmlns:p14="http://schemas.microsoft.com/office/powerpoint/2010/main" val="175682727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7C50AD0B-2388-4445-AFCD-B7D8814FC016}" type="datetimeFigureOut">
              <a:rPr lang="en-US" smtClean="0">
                <a:solidFill>
                  <a:srgbClr val="505050"/>
                </a:solidFill>
              </a:rPr>
              <a:pPr/>
              <a:t>5/20/2016</a:t>
            </a:fld>
            <a:endParaRPr lang="en-US">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D6E1F34B-605D-4369-B0CF-3C823C3B3B66}"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15279948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pic>
        <p:nvPicPr>
          <p:cNvPr id="7" name="Picture 6" descr="WinAzure_rgb_Wht_S.png"/>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66104" y="6423318"/>
            <a:ext cx="1737341" cy="416792"/>
          </a:xfrm>
          <a:prstGeom prst="rect">
            <a:avLst/>
          </a:prstGeom>
        </p:spPr>
      </p:pic>
      <p:sp>
        <p:nvSpPr>
          <p:cNvPr id="11" name="Slide Number Placeholder 5"/>
          <p:cNvSpPr txBox="1">
            <a:spLocks/>
          </p:cNvSpPr>
          <p:nvPr/>
        </p:nvSpPr>
        <p:spPr>
          <a:xfrm>
            <a:off x="11762710" y="7368877"/>
            <a:ext cx="438755" cy="232711"/>
          </a:xfrm>
          <a:prstGeom prst="rect">
            <a:avLst/>
          </a:prstGeom>
        </p:spPr>
        <p:txBody>
          <a:bodyPr lIns="91419" tIns="45708" rIns="91419" bIns="45708"/>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800" dirty="0">
                <a:solidFill>
                  <a:srgbClr val="FFFFFF"/>
                </a:solidFill>
              </a:rPr>
              <a:t>3</a:t>
            </a:r>
          </a:p>
        </p:txBody>
      </p:sp>
      <p:sp>
        <p:nvSpPr>
          <p:cNvPr id="16" name="Title 1"/>
          <p:cNvSpPr>
            <a:spLocks noGrp="1"/>
          </p:cNvSpPr>
          <p:nvPr>
            <p:ph type="title" hasCustomPrompt="1"/>
          </p:nvPr>
        </p:nvSpPr>
        <p:spPr>
          <a:xfrm>
            <a:off x="272274" y="295274"/>
            <a:ext cx="11889564" cy="825501"/>
          </a:xfrm>
        </p:spPr>
        <p:txBody>
          <a:bodyPr/>
          <a:lstStyle>
            <a:lvl1pPr>
              <a:defRPr>
                <a:solidFill>
                  <a:schemeClr val="bg1">
                    <a:alpha val="99000"/>
                  </a:schemeClr>
                </a:solidFill>
              </a:defRPr>
            </a:lvl1pPr>
          </a:lstStyle>
          <a:p>
            <a:r>
              <a:rPr lang="en-US" dirty="0"/>
              <a:t>Slide title</a:t>
            </a:r>
          </a:p>
        </p:txBody>
      </p:sp>
      <p:sp>
        <p:nvSpPr>
          <p:cNvPr id="17" name="Text Placeholder 4"/>
          <p:cNvSpPr>
            <a:spLocks noGrp="1"/>
          </p:cNvSpPr>
          <p:nvPr>
            <p:ph type="body" sz="quarter" idx="15" hasCustomPrompt="1"/>
          </p:nvPr>
        </p:nvSpPr>
        <p:spPr>
          <a:xfrm>
            <a:off x="272279" y="1028702"/>
            <a:ext cx="11889559" cy="732769"/>
          </a:xfrm>
          <a:noFill/>
        </p:spPr>
        <p:txBody>
          <a:bodyPr lIns="146290" tIns="109717" rIns="146290" bIns="109717">
            <a:noAutofit/>
          </a:bodyPr>
          <a:lstStyle>
            <a:lvl1pPr marL="0" indent="0">
              <a:spcBef>
                <a:spcPts val="0"/>
              </a:spcBef>
              <a:buNone/>
              <a:defRPr sz="2800" spc="0" baseline="0">
                <a:solidFill>
                  <a:srgbClr val="0054A6">
                    <a:alpha val="99000"/>
                  </a:srgbClr>
                </a:solidFill>
                <a:latin typeface="+mj-lt"/>
              </a:defRPr>
            </a:lvl1pPr>
          </a:lstStyle>
          <a:p>
            <a:pPr lvl="0"/>
            <a:r>
              <a:rPr lang="en-US" dirty="0"/>
              <a:t>Secondary title</a:t>
            </a:r>
          </a:p>
        </p:txBody>
      </p:sp>
    </p:spTree>
    <p:extLst>
      <p:ext uri="{BB962C8B-B14F-4D97-AF65-F5344CB8AC3E}">
        <p14:creationId xmlns:p14="http://schemas.microsoft.com/office/powerpoint/2010/main" val="317735349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62905" y="0"/>
            <a:ext cx="10910667" cy="1463669"/>
          </a:xfrm>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335247798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2" y="274320"/>
            <a:ext cx="9143999" cy="1097302"/>
          </a:xfrm>
        </p:spPr>
        <p:txBody>
          <a:bodyPr lIns="0" tIns="0" rIns="0" bIns="0"/>
          <a:lstStyle>
            <a:lvl1pPr>
              <a:lnSpc>
                <a:spcPts val="6299"/>
              </a:lnSpc>
              <a:defRPr sz="4799" baseline="0">
                <a:solidFill>
                  <a:schemeClr val="accent2"/>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365760" y="1554480"/>
            <a:ext cx="9144000" cy="2646878"/>
          </a:xfrm>
        </p:spPr>
        <p:txBody>
          <a:bodyPr lIns="0" tIns="0"/>
          <a:lstStyle>
            <a:lvl1pPr marL="233318" indent="-233318">
              <a:spcBef>
                <a:spcPts val="1199"/>
              </a:spcBef>
              <a:defRPr sz="2600">
                <a:latin typeface="+mn-lt"/>
              </a:defRPr>
            </a:lvl1pPr>
            <a:lvl2pPr marL="690430" indent="-233318">
              <a:spcBef>
                <a:spcPts val="1199"/>
              </a:spcBef>
              <a:buSzPct val="100000"/>
              <a:buFont typeface="Segoe UI" pitchFamily="34" charset="0"/>
              <a:buChar char="‐"/>
              <a:defRPr/>
            </a:lvl2pPr>
            <a:lvl3pPr marL="1147543" indent="-233318">
              <a:spcBef>
                <a:spcPts val="1199"/>
              </a:spcBef>
              <a:buFont typeface="Wingdings" pitchFamily="2" charset="2"/>
              <a:buChar char="§"/>
              <a:defRPr/>
            </a:lvl3pPr>
            <a:lvl4pPr marL="1599893" indent="-342834">
              <a:spcBef>
                <a:spcPts val="1199"/>
              </a:spcBef>
              <a:buFont typeface="+mj-lt"/>
              <a:buAutoNum type="arabicPeriod"/>
              <a:defRPr/>
            </a:lvl4pPr>
            <a:lvl5pPr marL="1945901" indent="-342834">
              <a:spcBef>
                <a:spcPts val="1199"/>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828149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1"/>
                    </a:gs>
                    <a:gs pos="100000">
                      <a:schemeClr val="tx1"/>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933567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54665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3931" y="222886"/>
            <a:ext cx="11889564" cy="917575"/>
          </a:xfrm>
        </p:spPr>
        <p:txBody>
          <a:bodyPr/>
          <a:lstStyle>
            <a:lvl1pPr>
              <a:defRPr sz="5606">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6830177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lvl1pPr>
              <a:defRPr>
                <a:solidFill>
                  <a:schemeClr val="tx2"/>
                </a:solidFill>
              </a:defRPr>
            </a:lvl1pPr>
          </a:lstStyle>
          <a:p>
            <a:r>
              <a:rPr dirty="0">
                <a:solidFill>
                  <a:srgbClr val="505050"/>
                </a:solidFill>
              </a:rPr>
              <a:t>Microsoft Confidential</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9"/>
              </a:spcBef>
              <a:spcAft>
                <a:spcPts val="2400"/>
              </a:spcAft>
              <a:buFontTx/>
              <a:buNone/>
              <a:defRPr lang="en-US" sz="5100" b="0" i="0" kern="1200" spc="0" baseline="0" dirty="0" smtClean="0">
                <a:solidFill>
                  <a:schemeClr val="tx2"/>
                </a:solidFill>
                <a:latin typeface="+mj-lt"/>
                <a:ea typeface="+mn-ea"/>
                <a:cs typeface="+mn-cs"/>
              </a:defRPr>
            </a:lvl1pPr>
          </a:lstStyle>
          <a:p>
            <a:pPr marL="0" marR="0" lvl="0" indent="0" algn="l" defTabSz="932563" rtl="0" eaLnBrk="1" fontAlgn="auto" latinLnBrk="0" hangingPunct="1">
              <a:lnSpc>
                <a:spcPct val="90000"/>
              </a:lnSpc>
              <a:spcBef>
                <a:spcPts val="1199"/>
              </a:spcBef>
              <a:spcAft>
                <a:spcPts val="2400"/>
              </a:spcAft>
              <a:buClrTx/>
              <a:buSzPct val="90000"/>
              <a:buFontTx/>
              <a:buNone/>
              <a:tabLst/>
            </a:pPr>
            <a:r>
              <a:rPr lang="en-US" dirty="0"/>
              <a:t>Click to edit Master text</a:t>
            </a:r>
          </a:p>
        </p:txBody>
      </p:sp>
    </p:spTree>
    <p:extLst>
      <p:ext uri="{BB962C8B-B14F-4D97-AF65-F5344CB8AC3E}">
        <p14:creationId xmlns:p14="http://schemas.microsoft.com/office/powerpoint/2010/main" val="142409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2" y="3145043"/>
            <a:ext cx="3288505" cy="704445"/>
          </a:xfrm>
          <a:prstGeom prst="rect">
            <a:avLst/>
          </a:prstGeom>
        </p:spPr>
      </p:pic>
    </p:spTree>
    <p:extLst>
      <p:ext uri="{BB962C8B-B14F-4D97-AF65-F5344CB8AC3E}">
        <p14:creationId xmlns:p14="http://schemas.microsoft.com/office/powerpoint/2010/main" val="69473886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spTree>
    <p:extLst>
      <p:ext uri="{BB962C8B-B14F-4D97-AF65-F5344CB8AC3E}">
        <p14:creationId xmlns:p14="http://schemas.microsoft.com/office/powerpoint/2010/main" val="1275746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10380269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26367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3431232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224033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39114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221691505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68.xml"/><Relationship Id="rId13" Type="http://schemas.openxmlformats.org/officeDocument/2006/relationships/slideLayout" Target="../slideLayouts/slideLayout273.xml"/><Relationship Id="rId18" Type="http://schemas.openxmlformats.org/officeDocument/2006/relationships/slideLayout" Target="../slideLayouts/slideLayout278.xml"/><Relationship Id="rId26" Type="http://schemas.openxmlformats.org/officeDocument/2006/relationships/slideLayout" Target="../slideLayouts/slideLayout286.xml"/><Relationship Id="rId3" Type="http://schemas.openxmlformats.org/officeDocument/2006/relationships/slideLayout" Target="../slideLayouts/slideLayout263.xml"/><Relationship Id="rId21" Type="http://schemas.openxmlformats.org/officeDocument/2006/relationships/slideLayout" Target="../slideLayouts/slideLayout281.xml"/><Relationship Id="rId7" Type="http://schemas.openxmlformats.org/officeDocument/2006/relationships/slideLayout" Target="../slideLayouts/slideLayout267.xml"/><Relationship Id="rId12" Type="http://schemas.openxmlformats.org/officeDocument/2006/relationships/slideLayout" Target="../slideLayouts/slideLayout272.xml"/><Relationship Id="rId17" Type="http://schemas.openxmlformats.org/officeDocument/2006/relationships/slideLayout" Target="../slideLayouts/slideLayout277.xml"/><Relationship Id="rId25" Type="http://schemas.openxmlformats.org/officeDocument/2006/relationships/slideLayout" Target="../slideLayouts/slideLayout285.xml"/><Relationship Id="rId2" Type="http://schemas.openxmlformats.org/officeDocument/2006/relationships/slideLayout" Target="../slideLayouts/slideLayout262.xml"/><Relationship Id="rId16" Type="http://schemas.openxmlformats.org/officeDocument/2006/relationships/slideLayout" Target="../slideLayouts/slideLayout276.xml"/><Relationship Id="rId20" Type="http://schemas.openxmlformats.org/officeDocument/2006/relationships/slideLayout" Target="../slideLayouts/slideLayout280.xml"/><Relationship Id="rId29" Type="http://schemas.openxmlformats.org/officeDocument/2006/relationships/slideLayout" Target="../slideLayouts/slideLayout289.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24" Type="http://schemas.openxmlformats.org/officeDocument/2006/relationships/slideLayout" Target="../slideLayouts/slideLayout284.xml"/><Relationship Id="rId32" Type="http://schemas.openxmlformats.org/officeDocument/2006/relationships/image" Target="../media/image13.png"/><Relationship Id="rId5" Type="http://schemas.openxmlformats.org/officeDocument/2006/relationships/slideLayout" Target="../slideLayouts/slideLayout265.xml"/><Relationship Id="rId15" Type="http://schemas.openxmlformats.org/officeDocument/2006/relationships/slideLayout" Target="../slideLayouts/slideLayout275.xml"/><Relationship Id="rId23" Type="http://schemas.openxmlformats.org/officeDocument/2006/relationships/slideLayout" Target="../slideLayouts/slideLayout283.xml"/><Relationship Id="rId28" Type="http://schemas.openxmlformats.org/officeDocument/2006/relationships/slideLayout" Target="../slideLayouts/slideLayout288.xml"/><Relationship Id="rId10" Type="http://schemas.openxmlformats.org/officeDocument/2006/relationships/slideLayout" Target="../slideLayouts/slideLayout270.xml"/><Relationship Id="rId19" Type="http://schemas.openxmlformats.org/officeDocument/2006/relationships/slideLayout" Target="../slideLayouts/slideLayout279.xml"/><Relationship Id="rId31" Type="http://schemas.openxmlformats.org/officeDocument/2006/relationships/theme" Target="../theme/theme10.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slideLayout" Target="../slideLayouts/slideLayout274.xml"/><Relationship Id="rId22" Type="http://schemas.openxmlformats.org/officeDocument/2006/relationships/slideLayout" Target="../slideLayouts/slideLayout282.xml"/><Relationship Id="rId27" Type="http://schemas.openxmlformats.org/officeDocument/2006/relationships/slideLayout" Target="../slideLayouts/slideLayout287.xml"/><Relationship Id="rId30" Type="http://schemas.openxmlformats.org/officeDocument/2006/relationships/slideLayout" Target="../slideLayouts/slideLayout29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98.xml"/><Relationship Id="rId13" Type="http://schemas.openxmlformats.org/officeDocument/2006/relationships/slideLayout" Target="../slideLayouts/slideLayout303.xml"/><Relationship Id="rId18" Type="http://schemas.openxmlformats.org/officeDocument/2006/relationships/slideLayout" Target="../slideLayouts/slideLayout308.xml"/><Relationship Id="rId26" Type="http://schemas.openxmlformats.org/officeDocument/2006/relationships/slideLayout" Target="../slideLayouts/slideLayout316.xml"/><Relationship Id="rId3" Type="http://schemas.openxmlformats.org/officeDocument/2006/relationships/slideLayout" Target="../slideLayouts/slideLayout293.xml"/><Relationship Id="rId21" Type="http://schemas.openxmlformats.org/officeDocument/2006/relationships/slideLayout" Target="../slideLayouts/slideLayout311.xml"/><Relationship Id="rId7" Type="http://schemas.openxmlformats.org/officeDocument/2006/relationships/slideLayout" Target="../slideLayouts/slideLayout297.xml"/><Relationship Id="rId12" Type="http://schemas.openxmlformats.org/officeDocument/2006/relationships/slideLayout" Target="../slideLayouts/slideLayout302.xml"/><Relationship Id="rId17" Type="http://schemas.openxmlformats.org/officeDocument/2006/relationships/slideLayout" Target="../slideLayouts/slideLayout307.xml"/><Relationship Id="rId25" Type="http://schemas.openxmlformats.org/officeDocument/2006/relationships/slideLayout" Target="../slideLayouts/slideLayout315.xml"/><Relationship Id="rId2" Type="http://schemas.openxmlformats.org/officeDocument/2006/relationships/slideLayout" Target="../slideLayouts/slideLayout292.xml"/><Relationship Id="rId16" Type="http://schemas.openxmlformats.org/officeDocument/2006/relationships/slideLayout" Target="../slideLayouts/slideLayout306.xml"/><Relationship Id="rId20" Type="http://schemas.openxmlformats.org/officeDocument/2006/relationships/slideLayout" Target="../slideLayouts/slideLayout310.xml"/><Relationship Id="rId29" Type="http://schemas.openxmlformats.org/officeDocument/2006/relationships/slideLayout" Target="../slideLayouts/slideLayout319.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24" Type="http://schemas.openxmlformats.org/officeDocument/2006/relationships/slideLayout" Target="../slideLayouts/slideLayout314.xml"/><Relationship Id="rId5" Type="http://schemas.openxmlformats.org/officeDocument/2006/relationships/slideLayout" Target="../slideLayouts/slideLayout295.xml"/><Relationship Id="rId15" Type="http://schemas.openxmlformats.org/officeDocument/2006/relationships/slideLayout" Target="../slideLayouts/slideLayout305.xml"/><Relationship Id="rId23" Type="http://schemas.openxmlformats.org/officeDocument/2006/relationships/slideLayout" Target="../slideLayouts/slideLayout313.xml"/><Relationship Id="rId28" Type="http://schemas.openxmlformats.org/officeDocument/2006/relationships/slideLayout" Target="../slideLayouts/slideLayout318.xml"/><Relationship Id="rId10" Type="http://schemas.openxmlformats.org/officeDocument/2006/relationships/slideLayout" Target="../slideLayouts/slideLayout300.xml"/><Relationship Id="rId19" Type="http://schemas.openxmlformats.org/officeDocument/2006/relationships/slideLayout" Target="../slideLayouts/slideLayout309.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slideLayout" Target="../slideLayouts/slideLayout304.xml"/><Relationship Id="rId22" Type="http://schemas.openxmlformats.org/officeDocument/2006/relationships/slideLayout" Target="../slideLayouts/slideLayout312.xml"/><Relationship Id="rId27" Type="http://schemas.openxmlformats.org/officeDocument/2006/relationships/slideLayout" Target="../slideLayouts/slideLayout317.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322.xml"/><Relationship Id="rId2" Type="http://schemas.openxmlformats.org/officeDocument/2006/relationships/slideLayout" Target="../slideLayouts/slideLayout321.xml"/><Relationship Id="rId1" Type="http://schemas.openxmlformats.org/officeDocument/2006/relationships/slideLayout" Target="../slideLayouts/slideLayout320.xml"/><Relationship Id="rId6" Type="http://schemas.openxmlformats.org/officeDocument/2006/relationships/image" Target="../media/image27.png"/><Relationship Id="rId5" Type="http://schemas.openxmlformats.org/officeDocument/2006/relationships/theme" Target="../theme/theme12.xml"/><Relationship Id="rId4" Type="http://schemas.openxmlformats.org/officeDocument/2006/relationships/slideLayout" Target="../slideLayouts/slideLayout32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31.xml"/><Relationship Id="rId13" Type="http://schemas.openxmlformats.org/officeDocument/2006/relationships/slideLayout" Target="../slideLayouts/slideLayout336.xml"/><Relationship Id="rId18" Type="http://schemas.openxmlformats.org/officeDocument/2006/relationships/slideLayout" Target="../slideLayouts/slideLayout341.xml"/><Relationship Id="rId3" Type="http://schemas.openxmlformats.org/officeDocument/2006/relationships/slideLayout" Target="../slideLayouts/slideLayout326.xml"/><Relationship Id="rId21" Type="http://schemas.openxmlformats.org/officeDocument/2006/relationships/slideLayout" Target="../slideLayouts/slideLayout344.xml"/><Relationship Id="rId7" Type="http://schemas.openxmlformats.org/officeDocument/2006/relationships/slideLayout" Target="../slideLayouts/slideLayout330.xml"/><Relationship Id="rId12" Type="http://schemas.openxmlformats.org/officeDocument/2006/relationships/slideLayout" Target="../slideLayouts/slideLayout335.xml"/><Relationship Id="rId17" Type="http://schemas.openxmlformats.org/officeDocument/2006/relationships/slideLayout" Target="../slideLayouts/slideLayout340.xml"/><Relationship Id="rId25" Type="http://schemas.openxmlformats.org/officeDocument/2006/relationships/theme" Target="../theme/theme13.xml"/><Relationship Id="rId2" Type="http://schemas.openxmlformats.org/officeDocument/2006/relationships/slideLayout" Target="../slideLayouts/slideLayout325.xml"/><Relationship Id="rId16" Type="http://schemas.openxmlformats.org/officeDocument/2006/relationships/slideLayout" Target="../slideLayouts/slideLayout339.xml"/><Relationship Id="rId20" Type="http://schemas.openxmlformats.org/officeDocument/2006/relationships/slideLayout" Target="../slideLayouts/slideLayout343.xml"/><Relationship Id="rId1" Type="http://schemas.openxmlformats.org/officeDocument/2006/relationships/slideLayout" Target="../slideLayouts/slideLayout324.xml"/><Relationship Id="rId6" Type="http://schemas.openxmlformats.org/officeDocument/2006/relationships/slideLayout" Target="../slideLayouts/slideLayout329.xml"/><Relationship Id="rId11" Type="http://schemas.openxmlformats.org/officeDocument/2006/relationships/slideLayout" Target="../slideLayouts/slideLayout334.xml"/><Relationship Id="rId24" Type="http://schemas.openxmlformats.org/officeDocument/2006/relationships/slideLayout" Target="../slideLayouts/slideLayout347.xml"/><Relationship Id="rId5" Type="http://schemas.openxmlformats.org/officeDocument/2006/relationships/slideLayout" Target="../slideLayouts/slideLayout328.xml"/><Relationship Id="rId15" Type="http://schemas.openxmlformats.org/officeDocument/2006/relationships/slideLayout" Target="../slideLayouts/slideLayout338.xml"/><Relationship Id="rId23" Type="http://schemas.openxmlformats.org/officeDocument/2006/relationships/slideLayout" Target="../slideLayouts/slideLayout346.xml"/><Relationship Id="rId10" Type="http://schemas.openxmlformats.org/officeDocument/2006/relationships/slideLayout" Target="../slideLayouts/slideLayout333.xml"/><Relationship Id="rId19" Type="http://schemas.openxmlformats.org/officeDocument/2006/relationships/slideLayout" Target="../slideLayouts/slideLayout342.xml"/><Relationship Id="rId4" Type="http://schemas.openxmlformats.org/officeDocument/2006/relationships/slideLayout" Target="../slideLayouts/slideLayout327.xml"/><Relationship Id="rId9" Type="http://schemas.openxmlformats.org/officeDocument/2006/relationships/slideLayout" Target="../slideLayouts/slideLayout332.xml"/><Relationship Id="rId14" Type="http://schemas.openxmlformats.org/officeDocument/2006/relationships/slideLayout" Target="../slideLayouts/slideLayout337.xml"/><Relationship Id="rId22" Type="http://schemas.openxmlformats.org/officeDocument/2006/relationships/slideLayout" Target="../slideLayouts/slideLayout34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55.xml"/><Relationship Id="rId13" Type="http://schemas.openxmlformats.org/officeDocument/2006/relationships/slideLayout" Target="../slideLayouts/slideLayout360.xml"/><Relationship Id="rId18" Type="http://schemas.openxmlformats.org/officeDocument/2006/relationships/slideLayout" Target="../slideLayouts/slideLayout365.xml"/><Relationship Id="rId26" Type="http://schemas.openxmlformats.org/officeDocument/2006/relationships/slideLayout" Target="../slideLayouts/slideLayout373.xml"/><Relationship Id="rId3" Type="http://schemas.openxmlformats.org/officeDocument/2006/relationships/slideLayout" Target="../slideLayouts/slideLayout350.xml"/><Relationship Id="rId21" Type="http://schemas.openxmlformats.org/officeDocument/2006/relationships/slideLayout" Target="../slideLayouts/slideLayout368.xml"/><Relationship Id="rId7" Type="http://schemas.openxmlformats.org/officeDocument/2006/relationships/slideLayout" Target="../slideLayouts/slideLayout354.xml"/><Relationship Id="rId12" Type="http://schemas.openxmlformats.org/officeDocument/2006/relationships/slideLayout" Target="../slideLayouts/slideLayout359.xml"/><Relationship Id="rId17" Type="http://schemas.openxmlformats.org/officeDocument/2006/relationships/slideLayout" Target="../slideLayouts/slideLayout364.xml"/><Relationship Id="rId25" Type="http://schemas.openxmlformats.org/officeDocument/2006/relationships/slideLayout" Target="../slideLayouts/slideLayout372.xml"/><Relationship Id="rId2" Type="http://schemas.openxmlformats.org/officeDocument/2006/relationships/slideLayout" Target="../slideLayouts/slideLayout349.xml"/><Relationship Id="rId16" Type="http://schemas.openxmlformats.org/officeDocument/2006/relationships/slideLayout" Target="../slideLayouts/slideLayout363.xml"/><Relationship Id="rId20" Type="http://schemas.openxmlformats.org/officeDocument/2006/relationships/slideLayout" Target="../slideLayouts/slideLayout367.xml"/><Relationship Id="rId29" Type="http://schemas.openxmlformats.org/officeDocument/2006/relationships/image" Target="../media/image13.png"/><Relationship Id="rId1" Type="http://schemas.openxmlformats.org/officeDocument/2006/relationships/slideLayout" Target="../slideLayouts/slideLayout348.xml"/><Relationship Id="rId6" Type="http://schemas.openxmlformats.org/officeDocument/2006/relationships/slideLayout" Target="../slideLayouts/slideLayout353.xml"/><Relationship Id="rId11" Type="http://schemas.openxmlformats.org/officeDocument/2006/relationships/slideLayout" Target="../slideLayouts/slideLayout358.xml"/><Relationship Id="rId24" Type="http://schemas.openxmlformats.org/officeDocument/2006/relationships/slideLayout" Target="../slideLayouts/slideLayout371.xml"/><Relationship Id="rId5" Type="http://schemas.openxmlformats.org/officeDocument/2006/relationships/slideLayout" Target="../slideLayouts/slideLayout352.xml"/><Relationship Id="rId15" Type="http://schemas.openxmlformats.org/officeDocument/2006/relationships/slideLayout" Target="../slideLayouts/slideLayout362.xml"/><Relationship Id="rId23" Type="http://schemas.openxmlformats.org/officeDocument/2006/relationships/slideLayout" Target="../slideLayouts/slideLayout370.xml"/><Relationship Id="rId28" Type="http://schemas.openxmlformats.org/officeDocument/2006/relationships/theme" Target="../theme/theme14.xml"/><Relationship Id="rId10" Type="http://schemas.openxmlformats.org/officeDocument/2006/relationships/slideLayout" Target="../slideLayouts/slideLayout357.xml"/><Relationship Id="rId19" Type="http://schemas.openxmlformats.org/officeDocument/2006/relationships/slideLayout" Target="../slideLayouts/slideLayout366.xml"/><Relationship Id="rId4" Type="http://schemas.openxmlformats.org/officeDocument/2006/relationships/slideLayout" Target="../slideLayouts/slideLayout351.xml"/><Relationship Id="rId9" Type="http://schemas.openxmlformats.org/officeDocument/2006/relationships/slideLayout" Target="../slideLayouts/slideLayout356.xml"/><Relationship Id="rId14" Type="http://schemas.openxmlformats.org/officeDocument/2006/relationships/slideLayout" Target="../slideLayouts/slideLayout361.xml"/><Relationship Id="rId22" Type="http://schemas.openxmlformats.org/officeDocument/2006/relationships/slideLayout" Target="../slideLayouts/slideLayout369.xml"/><Relationship Id="rId27" Type="http://schemas.openxmlformats.org/officeDocument/2006/relationships/slideLayout" Target="../slideLayouts/slideLayout37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82.xml"/><Relationship Id="rId13" Type="http://schemas.openxmlformats.org/officeDocument/2006/relationships/slideLayout" Target="../slideLayouts/slideLayout387.xml"/><Relationship Id="rId18" Type="http://schemas.openxmlformats.org/officeDocument/2006/relationships/slideLayout" Target="../slideLayouts/slideLayout392.xml"/><Relationship Id="rId26" Type="http://schemas.openxmlformats.org/officeDocument/2006/relationships/slideLayout" Target="../slideLayouts/slideLayout400.xml"/><Relationship Id="rId3" Type="http://schemas.openxmlformats.org/officeDocument/2006/relationships/slideLayout" Target="../slideLayouts/slideLayout377.xml"/><Relationship Id="rId21" Type="http://schemas.openxmlformats.org/officeDocument/2006/relationships/slideLayout" Target="../slideLayouts/slideLayout395.xml"/><Relationship Id="rId7" Type="http://schemas.openxmlformats.org/officeDocument/2006/relationships/slideLayout" Target="../slideLayouts/slideLayout381.xml"/><Relationship Id="rId12" Type="http://schemas.openxmlformats.org/officeDocument/2006/relationships/slideLayout" Target="../slideLayouts/slideLayout386.xml"/><Relationship Id="rId17" Type="http://schemas.openxmlformats.org/officeDocument/2006/relationships/slideLayout" Target="../slideLayouts/slideLayout391.xml"/><Relationship Id="rId25" Type="http://schemas.openxmlformats.org/officeDocument/2006/relationships/slideLayout" Target="../slideLayouts/slideLayout399.xml"/><Relationship Id="rId2" Type="http://schemas.openxmlformats.org/officeDocument/2006/relationships/slideLayout" Target="../slideLayouts/slideLayout376.xml"/><Relationship Id="rId16" Type="http://schemas.openxmlformats.org/officeDocument/2006/relationships/slideLayout" Target="../slideLayouts/slideLayout390.xml"/><Relationship Id="rId20" Type="http://schemas.openxmlformats.org/officeDocument/2006/relationships/slideLayout" Target="../slideLayouts/slideLayout394.xml"/><Relationship Id="rId29" Type="http://schemas.openxmlformats.org/officeDocument/2006/relationships/slideLayout" Target="../slideLayouts/slideLayout403.xml"/><Relationship Id="rId1" Type="http://schemas.openxmlformats.org/officeDocument/2006/relationships/slideLayout" Target="../slideLayouts/slideLayout375.xml"/><Relationship Id="rId6" Type="http://schemas.openxmlformats.org/officeDocument/2006/relationships/slideLayout" Target="../slideLayouts/slideLayout380.xml"/><Relationship Id="rId11" Type="http://schemas.openxmlformats.org/officeDocument/2006/relationships/slideLayout" Target="../slideLayouts/slideLayout385.xml"/><Relationship Id="rId24" Type="http://schemas.openxmlformats.org/officeDocument/2006/relationships/slideLayout" Target="../slideLayouts/slideLayout398.xml"/><Relationship Id="rId5" Type="http://schemas.openxmlformats.org/officeDocument/2006/relationships/slideLayout" Target="../slideLayouts/slideLayout379.xml"/><Relationship Id="rId15" Type="http://schemas.openxmlformats.org/officeDocument/2006/relationships/slideLayout" Target="../slideLayouts/slideLayout389.xml"/><Relationship Id="rId23" Type="http://schemas.openxmlformats.org/officeDocument/2006/relationships/slideLayout" Target="../slideLayouts/slideLayout397.xml"/><Relationship Id="rId28" Type="http://schemas.openxmlformats.org/officeDocument/2006/relationships/slideLayout" Target="../slideLayouts/slideLayout402.xml"/><Relationship Id="rId10" Type="http://schemas.openxmlformats.org/officeDocument/2006/relationships/slideLayout" Target="../slideLayouts/slideLayout384.xml"/><Relationship Id="rId19" Type="http://schemas.openxmlformats.org/officeDocument/2006/relationships/slideLayout" Target="../slideLayouts/slideLayout393.xml"/><Relationship Id="rId31" Type="http://schemas.openxmlformats.org/officeDocument/2006/relationships/theme" Target="../theme/theme15.xml"/><Relationship Id="rId4" Type="http://schemas.openxmlformats.org/officeDocument/2006/relationships/slideLayout" Target="../slideLayouts/slideLayout378.xml"/><Relationship Id="rId9" Type="http://schemas.openxmlformats.org/officeDocument/2006/relationships/slideLayout" Target="../slideLayouts/slideLayout383.xml"/><Relationship Id="rId14" Type="http://schemas.openxmlformats.org/officeDocument/2006/relationships/slideLayout" Target="../slideLayouts/slideLayout388.xml"/><Relationship Id="rId22" Type="http://schemas.openxmlformats.org/officeDocument/2006/relationships/slideLayout" Target="../slideLayouts/slideLayout396.xml"/><Relationship Id="rId27" Type="http://schemas.openxmlformats.org/officeDocument/2006/relationships/slideLayout" Target="../slideLayouts/slideLayout401.xml"/><Relationship Id="rId30" Type="http://schemas.openxmlformats.org/officeDocument/2006/relationships/slideLayout" Target="../slideLayouts/slideLayout40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theme" Target="../theme/theme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34" Type="http://schemas.openxmlformats.org/officeDocument/2006/relationships/slideLayout" Target="../slideLayouts/slideLayout92.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theme" Target="../theme/theme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slideLayout" Target="../slideLayouts/slideLayout175.xml"/><Relationship Id="rId3" Type="http://schemas.openxmlformats.org/officeDocument/2006/relationships/slideLayout" Target="../slideLayouts/slideLayout152.xml"/><Relationship Id="rId21" Type="http://schemas.openxmlformats.org/officeDocument/2006/relationships/slideLayout" Target="../slideLayouts/slideLayout170.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slideLayout" Target="../slideLayouts/slideLayout169.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image" Target="../media/image13.png"/><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29" Type="http://schemas.openxmlformats.org/officeDocument/2006/relationships/image" Target="../media/image13.png"/><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theme" Target="../theme/theme7.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26" Type="http://schemas.openxmlformats.org/officeDocument/2006/relationships/slideLayout" Target="../slideLayouts/slideLayout228.xml"/><Relationship Id="rId3" Type="http://schemas.openxmlformats.org/officeDocument/2006/relationships/slideLayout" Target="../slideLayouts/slideLayout205.xml"/><Relationship Id="rId21" Type="http://schemas.openxmlformats.org/officeDocument/2006/relationships/slideLayout" Target="../slideLayouts/slideLayout223.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5" Type="http://schemas.openxmlformats.org/officeDocument/2006/relationships/slideLayout" Target="../slideLayouts/slideLayout227.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20" Type="http://schemas.openxmlformats.org/officeDocument/2006/relationships/slideLayout" Target="../slideLayouts/slideLayout222.xml"/><Relationship Id="rId29" Type="http://schemas.openxmlformats.org/officeDocument/2006/relationships/theme" Target="../theme/theme8.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24" Type="http://schemas.openxmlformats.org/officeDocument/2006/relationships/slideLayout" Target="../slideLayouts/slideLayout226.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10" Type="http://schemas.openxmlformats.org/officeDocument/2006/relationships/slideLayout" Target="../slideLayouts/slideLayout212.xml"/><Relationship Id="rId19" Type="http://schemas.openxmlformats.org/officeDocument/2006/relationships/slideLayout" Target="../slideLayouts/slideLayout221.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30" Type="http://schemas.openxmlformats.org/officeDocument/2006/relationships/image" Target="../media/image1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8.xml"/><Relationship Id="rId13" Type="http://schemas.openxmlformats.org/officeDocument/2006/relationships/slideLayout" Target="../slideLayouts/slideLayout243.xml"/><Relationship Id="rId18" Type="http://schemas.openxmlformats.org/officeDocument/2006/relationships/slideLayout" Target="../slideLayouts/slideLayout248.xml"/><Relationship Id="rId26" Type="http://schemas.openxmlformats.org/officeDocument/2006/relationships/slideLayout" Target="../slideLayouts/slideLayout256.xml"/><Relationship Id="rId3" Type="http://schemas.openxmlformats.org/officeDocument/2006/relationships/slideLayout" Target="../slideLayouts/slideLayout233.xml"/><Relationship Id="rId21" Type="http://schemas.openxmlformats.org/officeDocument/2006/relationships/slideLayout" Target="../slideLayouts/slideLayout251.xml"/><Relationship Id="rId7" Type="http://schemas.openxmlformats.org/officeDocument/2006/relationships/slideLayout" Target="../slideLayouts/slideLayout237.xml"/><Relationship Id="rId12" Type="http://schemas.openxmlformats.org/officeDocument/2006/relationships/slideLayout" Target="../slideLayouts/slideLayout242.xml"/><Relationship Id="rId17" Type="http://schemas.openxmlformats.org/officeDocument/2006/relationships/slideLayout" Target="../slideLayouts/slideLayout247.xml"/><Relationship Id="rId25" Type="http://schemas.openxmlformats.org/officeDocument/2006/relationships/slideLayout" Target="../slideLayouts/slideLayout255.xml"/><Relationship Id="rId2" Type="http://schemas.openxmlformats.org/officeDocument/2006/relationships/slideLayout" Target="../slideLayouts/slideLayout232.xml"/><Relationship Id="rId16" Type="http://schemas.openxmlformats.org/officeDocument/2006/relationships/slideLayout" Target="../slideLayouts/slideLayout246.xml"/><Relationship Id="rId20" Type="http://schemas.openxmlformats.org/officeDocument/2006/relationships/slideLayout" Target="../slideLayouts/slideLayout250.xml"/><Relationship Id="rId29" Type="http://schemas.openxmlformats.org/officeDocument/2006/relationships/slideLayout" Target="../slideLayouts/slideLayout259.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24" Type="http://schemas.openxmlformats.org/officeDocument/2006/relationships/slideLayout" Target="../slideLayouts/slideLayout254.xml"/><Relationship Id="rId32" Type="http://schemas.openxmlformats.org/officeDocument/2006/relationships/image" Target="../media/image13.png"/><Relationship Id="rId5" Type="http://schemas.openxmlformats.org/officeDocument/2006/relationships/slideLayout" Target="../slideLayouts/slideLayout235.xml"/><Relationship Id="rId15" Type="http://schemas.openxmlformats.org/officeDocument/2006/relationships/slideLayout" Target="../slideLayouts/slideLayout245.xml"/><Relationship Id="rId23" Type="http://schemas.openxmlformats.org/officeDocument/2006/relationships/slideLayout" Target="../slideLayouts/slideLayout253.xml"/><Relationship Id="rId28" Type="http://schemas.openxmlformats.org/officeDocument/2006/relationships/slideLayout" Target="../slideLayouts/slideLayout258.xml"/><Relationship Id="rId10" Type="http://schemas.openxmlformats.org/officeDocument/2006/relationships/slideLayout" Target="../slideLayouts/slideLayout240.xml"/><Relationship Id="rId19" Type="http://schemas.openxmlformats.org/officeDocument/2006/relationships/slideLayout" Target="../slideLayouts/slideLayout249.xml"/><Relationship Id="rId31" Type="http://schemas.openxmlformats.org/officeDocument/2006/relationships/theme" Target="../theme/theme9.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slideLayout" Target="../slideLayouts/slideLayout244.xml"/><Relationship Id="rId22" Type="http://schemas.openxmlformats.org/officeDocument/2006/relationships/slideLayout" Target="../slideLayouts/slideLayout252.xml"/><Relationship Id="rId27" Type="http://schemas.openxmlformats.org/officeDocument/2006/relationships/slideLayout" Target="../slideLayouts/slideLayout257.xml"/><Relationship Id="rId30" Type="http://schemas.openxmlformats.org/officeDocument/2006/relationships/slideLayout" Target="../slideLayouts/slideLayout2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312664"/>
            <a:ext cx="11889564" cy="898600"/>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28617"/>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720897"/>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5101" y="6720897"/>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761676302"/>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4382" r:id="rId27"/>
    <p:sldLayoutId id="2147484383" r:id="rId28"/>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userDrawn="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userDrawn="1">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212852"/>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2"/>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395617700"/>
      </p:ext>
    </p:extLst>
  </p:cSld>
  <p:clrMap bg1="dk1" tx1="lt1" bg2="dk2" tx2="lt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 id="2147484327" r:id="rId14"/>
    <p:sldLayoutId id="2147484328" r:id="rId15"/>
    <p:sldLayoutId id="2147484329" r:id="rId16"/>
    <p:sldLayoutId id="2147484330" r:id="rId17"/>
    <p:sldLayoutId id="2147484331" r:id="rId18"/>
    <p:sldLayoutId id="2147484332" r:id="rId19"/>
    <p:sldLayoutId id="2147484333" r:id="rId20"/>
    <p:sldLayoutId id="2147484334" r:id="rId21"/>
    <p:sldLayoutId id="2147484335" r:id="rId22"/>
    <p:sldLayoutId id="2147484336" r:id="rId23"/>
    <p:sldLayoutId id="2147484337" r:id="rId24"/>
    <p:sldLayoutId id="2147484338" r:id="rId25"/>
    <p:sldLayoutId id="2147484339" r:id="rId26"/>
    <p:sldLayoutId id="2147484340" r:id="rId27"/>
    <p:sldLayoutId id="2147484341" r:id="rId28"/>
    <p:sldLayoutId id="2147484342" r:id="rId29"/>
    <p:sldLayoutId id="2147484343" r:id="rId30"/>
  </p:sldLayoutIdLst>
  <p:transition>
    <p:fade/>
  </p:transition>
  <p:txStyles>
    <p:titleStyle>
      <a:lvl1pPr algn="l" defTabSz="932308"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1" marR="0" indent="-342741" algn="l" defTabSz="9323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29" marR="0" indent="-241189" algn="l" defTabSz="9323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28" marR="0" indent="-228494" algn="l" defTabSz="9323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222" marR="0" indent="-228494" algn="l" defTabSz="9323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716" marR="0" indent="-228494" algn="l" defTabSz="9323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3849" indent="-233078" algn="l" defTabSz="93230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06" indent="-233078" algn="l" defTabSz="93230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59" indent="-233078" algn="l" defTabSz="93230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15" indent="-233078" algn="l" defTabSz="93230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08" rtl="0" eaLnBrk="1" latinLnBrk="0" hangingPunct="1">
        <a:defRPr sz="1800" kern="1200">
          <a:solidFill>
            <a:schemeClr val="tx1"/>
          </a:solidFill>
          <a:latin typeface="+mn-lt"/>
          <a:ea typeface="+mn-ea"/>
          <a:cs typeface="+mn-cs"/>
        </a:defRPr>
      </a:lvl1pPr>
      <a:lvl2pPr marL="466154" algn="l" defTabSz="932308" rtl="0" eaLnBrk="1" latinLnBrk="0" hangingPunct="1">
        <a:defRPr sz="1800" kern="1200">
          <a:solidFill>
            <a:schemeClr val="tx1"/>
          </a:solidFill>
          <a:latin typeface="+mn-lt"/>
          <a:ea typeface="+mn-ea"/>
          <a:cs typeface="+mn-cs"/>
        </a:defRPr>
      </a:lvl2pPr>
      <a:lvl3pPr marL="932308" algn="l" defTabSz="932308" rtl="0" eaLnBrk="1" latinLnBrk="0" hangingPunct="1">
        <a:defRPr sz="1800" kern="1200">
          <a:solidFill>
            <a:schemeClr val="tx1"/>
          </a:solidFill>
          <a:latin typeface="+mn-lt"/>
          <a:ea typeface="+mn-ea"/>
          <a:cs typeface="+mn-cs"/>
        </a:defRPr>
      </a:lvl3pPr>
      <a:lvl4pPr marL="1398464" algn="l" defTabSz="932308" rtl="0" eaLnBrk="1" latinLnBrk="0" hangingPunct="1">
        <a:defRPr sz="1800" kern="1200">
          <a:solidFill>
            <a:schemeClr val="tx1"/>
          </a:solidFill>
          <a:latin typeface="+mn-lt"/>
          <a:ea typeface="+mn-ea"/>
          <a:cs typeface="+mn-cs"/>
        </a:defRPr>
      </a:lvl4pPr>
      <a:lvl5pPr marL="1864618" algn="l" defTabSz="932308" rtl="0" eaLnBrk="1" latinLnBrk="0" hangingPunct="1">
        <a:defRPr sz="1800" kern="1200">
          <a:solidFill>
            <a:schemeClr val="tx1"/>
          </a:solidFill>
          <a:latin typeface="+mn-lt"/>
          <a:ea typeface="+mn-ea"/>
          <a:cs typeface="+mn-cs"/>
        </a:defRPr>
      </a:lvl5pPr>
      <a:lvl6pPr marL="2330774" algn="l" defTabSz="932308" rtl="0" eaLnBrk="1" latinLnBrk="0" hangingPunct="1">
        <a:defRPr sz="1800" kern="1200">
          <a:solidFill>
            <a:schemeClr val="tx1"/>
          </a:solidFill>
          <a:latin typeface="+mn-lt"/>
          <a:ea typeface="+mn-ea"/>
          <a:cs typeface="+mn-cs"/>
        </a:defRPr>
      </a:lvl6pPr>
      <a:lvl7pPr marL="2796927" algn="l" defTabSz="932308" rtl="0" eaLnBrk="1" latinLnBrk="0" hangingPunct="1">
        <a:defRPr sz="1800" kern="1200">
          <a:solidFill>
            <a:schemeClr val="tx1"/>
          </a:solidFill>
          <a:latin typeface="+mn-lt"/>
          <a:ea typeface="+mn-ea"/>
          <a:cs typeface="+mn-cs"/>
        </a:defRPr>
      </a:lvl7pPr>
      <a:lvl8pPr marL="3263083" algn="l" defTabSz="932308" rtl="0" eaLnBrk="1" latinLnBrk="0" hangingPunct="1">
        <a:defRPr sz="1800" kern="1200">
          <a:solidFill>
            <a:schemeClr val="tx1"/>
          </a:solidFill>
          <a:latin typeface="+mn-lt"/>
          <a:ea typeface="+mn-ea"/>
          <a:cs typeface="+mn-cs"/>
        </a:defRPr>
      </a:lvl8pPr>
      <a:lvl9pPr marL="3729238" algn="l" defTabSz="93230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3">
          <p15:clr>
            <a:srgbClr val="C35EA4"/>
          </p15:clr>
        </p15:guide>
        <p15:guide id="17" pos="7541">
          <p15:clr>
            <a:srgbClr val="C35EA4"/>
          </p15:clr>
        </p15:guide>
        <p15:guide id="18" orient="horz" pos="778">
          <p15:clr>
            <a:srgbClr val="5ACBF0"/>
          </p15:clr>
        </p15:guide>
        <p15:guide id="19" orient="horz" pos="1366">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7">
          <p15:clr>
            <a:srgbClr val="C35EA4"/>
          </p15:clr>
        </p15:guide>
        <p15:guide id="26" orient="horz" pos="4099">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312664"/>
            <a:ext cx="11889564" cy="898600"/>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3" y="1228617"/>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720900"/>
            <a:ext cx="3937000" cy="137160"/>
          </a:xfrm>
          <a:prstGeom prst="rect">
            <a:avLst/>
          </a:prstGeom>
        </p:spPr>
        <p:txBody>
          <a:bodyPr vert="horz" lIns="0" tIns="0" rIns="91440" bIns="0" rtlCol="0" anchor="ctr"/>
          <a:lstStyle>
            <a:lvl1pPr marL="0" algn="l" defTabSz="914016"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5101" y="6720900"/>
            <a:ext cx="566737" cy="137160"/>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016"/>
            <a:fld id="{27258FFF-F925-446B-8502-81C933981705}" type="slidenum">
              <a:rPr>
                <a:gradFill>
                  <a:gsLst>
                    <a:gs pos="2239">
                      <a:srgbClr val="505050"/>
                    </a:gs>
                    <a:gs pos="11940">
                      <a:srgbClr val="505050"/>
                    </a:gs>
                  </a:gsLst>
                  <a:lin ang="5400000" scaled="0"/>
                </a:gradFill>
              </a:rPr>
              <a:pPr defTabSz="914016"/>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494813379"/>
      </p:ext>
    </p:extLst>
  </p:cSld>
  <p:clrMap bg1="lt1" tx1="dk1" bg2="lt2" tx2="dk2" accent1="accent1" accent2="accent2" accent3="accent3" accent4="accent4" accent5="accent5" accent6="accent6" hlink="hlink" folHlink="folHlink"/>
  <p:sldLayoutIdLst>
    <p:sldLayoutId id="2147484345" r:id="rId1"/>
    <p:sldLayoutId id="2147484346" r:id="rId2"/>
    <p:sldLayoutId id="2147484347" r:id="rId3"/>
    <p:sldLayoutId id="2147484348" r:id="rId4"/>
    <p:sldLayoutId id="2147484349" r:id="rId5"/>
    <p:sldLayoutId id="2147484350" r:id="rId6"/>
    <p:sldLayoutId id="2147484351" r:id="rId7"/>
    <p:sldLayoutId id="2147484352" r:id="rId8"/>
    <p:sldLayoutId id="2147484353" r:id="rId9"/>
    <p:sldLayoutId id="2147484354" r:id="rId10"/>
    <p:sldLayoutId id="2147484355" r:id="rId11"/>
    <p:sldLayoutId id="2147484356" r:id="rId12"/>
    <p:sldLayoutId id="2147484357" r:id="rId13"/>
    <p:sldLayoutId id="2147484358" r:id="rId14"/>
    <p:sldLayoutId id="2147484359" r:id="rId15"/>
    <p:sldLayoutId id="2147484360" r:id="rId16"/>
    <p:sldLayoutId id="2147484361" r:id="rId17"/>
    <p:sldLayoutId id="2147484362" r:id="rId18"/>
    <p:sldLayoutId id="2147484363" r:id="rId19"/>
    <p:sldLayoutId id="2147484364" r:id="rId20"/>
    <p:sldLayoutId id="2147484365" r:id="rId21"/>
    <p:sldLayoutId id="2147484366" r:id="rId22"/>
    <p:sldLayoutId id="2147484367" r:id="rId23"/>
    <p:sldLayoutId id="2147484368" r:id="rId24"/>
    <p:sldLayoutId id="2147484369" r:id="rId25"/>
    <p:sldLayoutId id="2147484370" r:id="rId26"/>
    <p:sldLayoutId id="2147484371" r:id="rId27"/>
    <p:sldLayoutId id="2147484372" r:id="rId28"/>
    <p:sldLayoutId id="2147484373" r:id="rId29"/>
  </p:sldLayoutIdLst>
  <p:transition>
    <p:fade/>
  </p:transition>
  <p:hf sldNum="0" hdr="0" dt="0"/>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orient="horz" pos="778">
          <p15:clr>
            <a:srgbClr val="A4A3A4"/>
          </p15:clr>
        </p15:guide>
        <p15:guide id="3" orient="horz" pos="1368">
          <p15:clr>
            <a:srgbClr val="A4A3A4"/>
          </p15:clr>
        </p15:guide>
        <p15:guide id="4" orient="horz" pos="1953">
          <p15:clr>
            <a:srgbClr val="A4A3A4"/>
          </p15:clr>
        </p15:guide>
        <p15:guide id="5" orient="horz" pos="2541">
          <p15:clr>
            <a:srgbClr val="A4A3A4"/>
          </p15:clr>
        </p15:guide>
        <p15:guide id="6" orient="horz" pos="3128">
          <p15:clr>
            <a:srgbClr val="A4A3A4"/>
          </p15:clr>
        </p15:guide>
        <p15:guide id="7" orient="horz" pos="3718">
          <p15:clr>
            <a:srgbClr val="A4A3A4"/>
          </p15:clr>
        </p15:guide>
        <p15:guide id="8" orient="horz" pos="4303">
          <p15:clr>
            <a:srgbClr val="5ACBF0"/>
          </p15:clr>
        </p15:guide>
        <p15:guide id="9" pos="764">
          <p15:clr>
            <a:srgbClr val="A4A3A4"/>
          </p15:clr>
        </p15:guide>
        <p15:guide id="10" pos="1352">
          <p15:clr>
            <a:srgbClr val="A4A3A4"/>
          </p15:clr>
        </p15:guide>
        <p15:guide id="11" pos="1939">
          <p15:clr>
            <a:srgbClr val="A4A3A4"/>
          </p15:clr>
        </p15:guide>
        <p15:guide id="12" pos="2527">
          <p15:clr>
            <a:srgbClr val="A4A3A4"/>
          </p15:clr>
        </p15:guide>
        <p15:guide id="13" pos="3114">
          <p15:clr>
            <a:srgbClr val="A4A3A4"/>
          </p15:clr>
        </p15:guide>
        <p15:guide id="14" pos="3702">
          <p15:clr>
            <a:srgbClr val="A4A3A4"/>
          </p15:clr>
        </p15:guide>
        <p15:guide id="15" pos="4289">
          <p15:clr>
            <a:srgbClr val="A4A3A4"/>
          </p15:clr>
        </p15:guide>
        <p15:guide id="16" pos="4877">
          <p15:clr>
            <a:srgbClr val="A4A3A4"/>
          </p15:clr>
        </p15:guide>
        <p15:guide id="17" pos="5464">
          <p15:clr>
            <a:srgbClr val="A4A3A4"/>
          </p15:clr>
        </p15:guide>
        <p15:guide id="18" pos="6052">
          <p15:clr>
            <a:srgbClr val="A4A3A4"/>
          </p15:clr>
        </p15:guide>
        <p15:guide id="19" pos="6640">
          <p15:clr>
            <a:srgbClr val="A4A3A4"/>
          </p15:clr>
        </p15:guide>
        <p15:guide id="20" pos="7227">
          <p15:clr>
            <a:srgbClr val="A4A3A4"/>
          </p15:clr>
        </p15:guide>
        <p15:guide id="21" pos="7815">
          <p15:clr>
            <a:srgbClr val="5ACBF0"/>
          </p15:clr>
        </p15:guide>
        <p15:guide id="22" pos="176">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hidden="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438775" cy="6994525"/>
          </a:xfrm>
          <a:prstGeom prst="rect">
            <a:avLst/>
          </a:prstGeom>
        </p:spPr>
      </p:pic>
      <p:sp>
        <p:nvSpPr>
          <p:cNvPr id="2" name="Title Placeholder 1"/>
          <p:cNvSpPr>
            <a:spLocks noGrp="1"/>
          </p:cNvSpPr>
          <p:nvPr>
            <p:ph type="title"/>
          </p:nvPr>
        </p:nvSpPr>
        <p:spPr>
          <a:xfrm>
            <a:off x="274321" y="296898"/>
            <a:ext cx="11865720"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63360"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9554052"/>
      </p:ext>
    </p:extLst>
  </p:cSld>
  <p:clrMap bg1="lt1" tx1="dk1" bg2="lt2" tx2="dk2" accent1="accent1" accent2="accent2" accent3="accent3" accent4="accent4" accent5="accent5" accent6="accent6" hlink="hlink" folHlink="folHlink"/>
  <p:sldLayoutIdLst>
    <p:sldLayoutId id="2147484375" r:id="rId1"/>
    <p:sldLayoutId id="2147484376" r:id="rId2"/>
    <p:sldLayoutId id="2147484378" r:id="rId3"/>
    <p:sldLayoutId id="2147484379" r:id="rId4"/>
  </p:sldLayoutIdLst>
  <p:transition>
    <p:fade/>
  </p:transition>
  <p:hf sldNum="0"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68">
          <p15:clr>
            <a:srgbClr val="F26B43"/>
          </p15:clr>
        </p15:guide>
        <p15:guide id="2" pos="7661">
          <p15:clr>
            <a:srgbClr val="F26B43"/>
          </p15:clr>
        </p15:guide>
        <p15:guide id="3" orient="horz" pos="4128">
          <p15:clr>
            <a:srgbClr val="F26B43"/>
          </p15:clr>
        </p15:guide>
        <p15:guide id="4" orient="horz" pos="168">
          <p15:clr>
            <a:srgbClr val="F26B43"/>
          </p15:clr>
        </p15:guide>
        <p15:guide id="5" pos="269">
          <p15:clr>
            <a:srgbClr val="5ACBF0"/>
          </p15:clr>
        </p15:guide>
        <p15:guide id="6" pos="7565">
          <p15:clr>
            <a:srgbClr val="5ACBF0"/>
          </p15:clr>
        </p15:guide>
        <p15:guide id="7" orient="horz" pos="744">
          <p15:clr>
            <a:srgbClr val="A4A3A4"/>
          </p15:clr>
        </p15:guide>
        <p15:guide id="8" orient="horz" pos="1320">
          <p15:clr>
            <a:srgbClr val="A4A3A4"/>
          </p15:clr>
        </p15:guide>
        <p15:guide id="9" orient="horz" pos="1882">
          <p15:clr>
            <a:srgbClr val="A4A3A4"/>
          </p15:clr>
        </p15:guide>
        <p15:guide id="10" orient="horz" pos="2435">
          <p15:clr>
            <a:srgbClr val="A4A3A4"/>
          </p15:clr>
        </p15:guide>
        <p15:guide id="11" orient="horz" pos="3000">
          <p15:clr>
            <a:srgbClr val="A4A3A4"/>
          </p15:clr>
        </p15:guide>
        <p15:guide id="12" orient="horz" pos="3564">
          <p15:clr>
            <a:srgbClr val="A4A3A4"/>
          </p15:clr>
        </p15:guide>
        <p15:guide id="13" pos="749">
          <p15:clr>
            <a:srgbClr val="A4A3A4"/>
          </p15:clr>
        </p15:guide>
        <p15:guide id="14" pos="1325">
          <p15:clr>
            <a:srgbClr val="A4A3A4"/>
          </p15:clr>
        </p15:guide>
        <p15:guide id="15" pos="1901">
          <p15:clr>
            <a:srgbClr val="A4A3A4"/>
          </p15:clr>
        </p15:guide>
        <p15:guide id="16" pos="2477">
          <p15:clr>
            <a:srgbClr val="A4A3A4"/>
          </p15:clr>
        </p15:guide>
        <p15:guide id="17" pos="3053">
          <p15:clr>
            <a:srgbClr val="A4A3A4"/>
          </p15:clr>
        </p15:guide>
        <p15:guide id="18" pos="3629">
          <p15:clr>
            <a:srgbClr val="A4A3A4"/>
          </p15:clr>
        </p15:guide>
        <p15:guide id="19" pos="4205">
          <p15:clr>
            <a:srgbClr val="A4A3A4"/>
          </p15:clr>
        </p15:guide>
        <p15:guide id="20" pos="4781">
          <p15:clr>
            <a:srgbClr val="A4A3A4"/>
          </p15:clr>
        </p15:guide>
        <p15:guide id="21" pos="5933">
          <p15:clr>
            <a:srgbClr val="A4A3A4"/>
          </p15:clr>
        </p15:guide>
        <p15:guide id="22" pos="6509">
          <p15:clr>
            <a:srgbClr val="A4A3A4"/>
          </p15:clr>
        </p15:guide>
        <p15:guide id="23" pos="7085">
          <p15:clr>
            <a:srgbClr val="A4A3A4"/>
          </p15:clr>
        </p15:guide>
        <p15:guide id="24" pos="5357">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90231484"/>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 id="2147484396" r:id="rId12"/>
    <p:sldLayoutId id="2147484397" r:id="rId13"/>
    <p:sldLayoutId id="2147484398" r:id="rId14"/>
    <p:sldLayoutId id="2147484399" r:id="rId15"/>
    <p:sldLayoutId id="2147484400" r:id="rId16"/>
    <p:sldLayoutId id="2147484401" r:id="rId17"/>
    <p:sldLayoutId id="2147484402" r:id="rId18"/>
    <p:sldLayoutId id="2147484403" r:id="rId19"/>
    <p:sldLayoutId id="2147484404" r:id="rId20"/>
    <p:sldLayoutId id="2147484405" r:id="rId21"/>
    <p:sldLayoutId id="2147484406" r:id="rId22"/>
    <p:sldLayoutId id="2147484407" r:id="rId23"/>
    <p:sldLayoutId id="2147484408"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198573867"/>
      </p:ext>
    </p:extLst>
  </p:cSld>
  <p:clrMap bg1="lt1" tx1="dk1" bg2="lt2" tx2="dk2" accent1="accent1" accent2="accent2" accent3="accent3" accent4="accent4" accent5="accent5" accent6="accent6" hlink="hlink" folHlink="folHlink"/>
  <p:sldLayoutIdLst>
    <p:sldLayoutId id="2147484410" r:id="rId1"/>
    <p:sldLayoutId id="2147484411" r:id="rId2"/>
    <p:sldLayoutId id="2147484412" r:id="rId3"/>
    <p:sldLayoutId id="2147484413" r:id="rId4"/>
    <p:sldLayoutId id="2147484414" r:id="rId5"/>
    <p:sldLayoutId id="2147484415" r:id="rId6"/>
    <p:sldLayoutId id="2147484416" r:id="rId7"/>
    <p:sldLayoutId id="2147484417" r:id="rId8"/>
    <p:sldLayoutId id="2147484418" r:id="rId9"/>
    <p:sldLayoutId id="2147484419" r:id="rId10"/>
    <p:sldLayoutId id="2147484420" r:id="rId11"/>
    <p:sldLayoutId id="2147484421" r:id="rId12"/>
    <p:sldLayoutId id="2147484422" r:id="rId13"/>
    <p:sldLayoutId id="2147484423" r:id="rId14"/>
    <p:sldLayoutId id="2147484424" r:id="rId15"/>
    <p:sldLayoutId id="2147484425" r:id="rId16"/>
    <p:sldLayoutId id="2147484426" r:id="rId17"/>
    <p:sldLayoutId id="2147484427" r:id="rId18"/>
    <p:sldLayoutId id="2147484428" r:id="rId19"/>
    <p:sldLayoutId id="2147484429" r:id="rId20"/>
    <p:sldLayoutId id="2147484430" r:id="rId21"/>
    <p:sldLayoutId id="2147484431" r:id="rId22"/>
    <p:sldLayoutId id="2147484432" r:id="rId23"/>
    <p:sldLayoutId id="2147484433" r:id="rId24"/>
    <p:sldLayoutId id="2147484434" r:id="rId25"/>
    <p:sldLayoutId id="2147484435" r:id="rId26"/>
    <p:sldLayoutId id="2147484436" r:id="rId2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312664"/>
            <a:ext cx="11889564" cy="898600"/>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28617"/>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720897"/>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5101" y="6720897"/>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518429973"/>
      </p:ext>
    </p:extLst>
  </p:cSld>
  <p:clrMap bg1="lt1" tx1="dk1" bg2="lt2" tx2="dk2" accent1="accent1" accent2="accent2" accent3="accent3" accent4="accent4" accent5="accent5" accent6="accent6" hlink="hlink" folHlink="fol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 id="2147484450" r:id="rId13"/>
    <p:sldLayoutId id="2147484451" r:id="rId14"/>
    <p:sldLayoutId id="2147484452" r:id="rId15"/>
    <p:sldLayoutId id="2147484453" r:id="rId16"/>
    <p:sldLayoutId id="2147484454" r:id="rId17"/>
    <p:sldLayoutId id="2147484455" r:id="rId18"/>
    <p:sldLayoutId id="2147484456" r:id="rId19"/>
    <p:sldLayoutId id="2147484457" r:id="rId20"/>
    <p:sldLayoutId id="2147484458" r:id="rId21"/>
    <p:sldLayoutId id="2147484459" r:id="rId22"/>
    <p:sldLayoutId id="2147484460" r:id="rId23"/>
    <p:sldLayoutId id="2147484461" r:id="rId24"/>
    <p:sldLayoutId id="2147484462" r:id="rId25"/>
    <p:sldLayoutId id="2147484463" r:id="rId26"/>
    <p:sldLayoutId id="2147484464" r:id="rId27"/>
    <p:sldLayoutId id="2147484465" r:id="rId28"/>
    <p:sldLayoutId id="2147484466" r:id="rId29"/>
    <p:sldLayoutId id="2147484467" r:id="rId30"/>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257563503"/>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000" r:id="rId14"/>
    <p:sldLayoutId id="2147484001" r:id="rId15"/>
    <p:sldLayoutId id="2147484002" r:id="rId16"/>
    <p:sldLayoutId id="2147484003" r:id="rId17"/>
    <p:sldLayoutId id="2147484004" r:id="rId18"/>
    <p:sldLayoutId id="2147484005" r:id="rId19"/>
    <p:sldLayoutId id="2147484006" r:id="rId20"/>
    <p:sldLayoutId id="2147484007" r:id="rId21"/>
    <p:sldLayoutId id="2147484008" r:id="rId22"/>
    <p:sldLayoutId id="2147484009" r:id="rId23"/>
    <p:sldLayoutId id="2147484010" r:id="rId24"/>
    <p:sldLayoutId id="2147484011" r:id="rId25"/>
    <p:sldLayoutId id="2147484012" r:id="rId26"/>
    <p:sldLayoutId id="2147484013" r:id="rId27"/>
    <p:sldLayoutId id="2147484014" r:id="rId28"/>
    <p:sldLayoutId id="2147484015" r:id="rId29"/>
    <p:sldLayoutId id="2147484016" r:id="rId30"/>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39">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3">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guide id="23">
          <p15:clr>
            <a:srgbClr val="F26B43"/>
          </p15:clr>
        </p15:guide>
        <p15:guide id="24" pos="7834">
          <p15:clr>
            <a:srgbClr val="F26B43"/>
          </p15:clr>
        </p15:guide>
        <p15:guide id="25" orient="horz" pos="4406">
          <p15:clr>
            <a:srgbClr val="F26B43"/>
          </p15:clr>
        </p15:guide>
        <p15:guide id="26" orient="horz">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186513510"/>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 id="2147484029" r:id="rId12"/>
    <p:sldLayoutId id="2147484030" r:id="rId13"/>
    <p:sldLayoutId id="2147484031" r:id="rId14"/>
    <p:sldLayoutId id="2147484032" r:id="rId15"/>
    <p:sldLayoutId id="2147484033" r:id="rId16"/>
    <p:sldLayoutId id="2147484034" r:id="rId17"/>
    <p:sldLayoutId id="2147484035" r:id="rId18"/>
    <p:sldLayoutId id="2147484036" r:id="rId19"/>
    <p:sldLayoutId id="2147484037" r:id="rId20"/>
    <p:sldLayoutId id="2147484038" r:id="rId21"/>
    <p:sldLayoutId id="2147484039" r:id="rId22"/>
    <p:sldLayoutId id="2147484040" r:id="rId23"/>
    <p:sldLayoutId id="2147484041" r:id="rId24"/>
    <p:sldLayoutId id="2147484042" r:id="rId25"/>
    <p:sldLayoutId id="2147484043" r:id="rId26"/>
    <p:sldLayoutId id="2147484044" r:id="rId27"/>
    <p:sldLayoutId id="2147484045" r:id="rId28"/>
    <p:sldLayoutId id="2147484046" r:id="rId29"/>
    <p:sldLayoutId id="2147484047" r:id="rId30"/>
    <p:sldLayoutId id="2147484048" r:id="rId31"/>
    <p:sldLayoutId id="2147484049" r:id="rId32"/>
    <p:sldLayoutId id="2147484050" r:id="rId33"/>
    <p:sldLayoutId id="2147484051" r:id="rId34"/>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39">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3">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guide id="23">
          <p15:clr>
            <a:srgbClr val="F26B43"/>
          </p15:clr>
        </p15:guide>
        <p15:guide id="24" pos="7834">
          <p15:clr>
            <a:srgbClr val="F26B43"/>
          </p15:clr>
        </p15:guide>
        <p15:guide id="25" orient="horz" pos="4406">
          <p15:clr>
            <a:srgbClr val="F26B43"/>
          </p15:clr>
        </p15:guide>
        <p15:guide id="26" orient="horz">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312664"/>
            <a:ext cx="11889564" cy="898600"/>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28617"/>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720897"/>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5101" y="6720897"/>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648981505"/>
      </p:ext>
    </p:extLst>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 id="2147484060" r:id="rId7"/>
    <p:sldLayoutId id="2147484061" r:id="rId8"/>
    <p:sldLayoutId id="2147484062" r:id="rId9"/>
    <p:sldLayoutId id="2147484063" r:id="rId10"/>
    <p:sldLayoutId id="2147484064" r:id="rId11"/>
    <p:sldLayoutId id="2147484065" r:id="rId12"/>
    <p:sldLayoutId id="2147484066" r:id="rId13"/>
    <p:sldLayoutId id="2147484067" r:id="rId14"/>
    <p:sldLayoutId id="2147484068" r:id="rId15"/>
    <p:sldLayoutId id="2147484069" r:id="rId16"/>
    <p:sldLayoutId id="2147484070" r:id="rId17"/>
    <p:sldLayoutId id="2147484071" r:id="rId18"/>
    <p:sldLayoutId id="2147484072" r:id="rId19"/>
    <p:sldLayoutId id="2147484073" r:id="rId20"/>
    <p:sldLayoutId id="2147484074" r:id="rId21"/>
    <p:sldLayoutId id="2147484075" r:id="rId22"/>
    <p:sldLayoutId id="2147484076" r:id="rId23"/>
    <p:sldLayoutId id="2147484077" r:id="rId24"/>
    <p:sldLayoutId id="2147484078" r:id="rId25"/>
    <p:sldLayoutId id="2147484079" r:id="rId26"/>
    <p:sldLayoutId id="2147484080" r:id="rId27"/>
    <p:sldLayoutId id="2147484081" r:id="rId28"/>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312664"/>
            <a:ext cx="11889564" cy="898600"/>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28617"/>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720897"/>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5101" y="6720897"/>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023087839"/>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 id="2147484095" r:id="rId13"/>
    <p:sldLayoutId id="2147484096" r:id="rId14"/>
    <p:sldLayoutId id="2147484097" r:id="rId15"/>
    <p:sldLayoutId id="2147484098" r:id="rId16"/>
    <p:sldLayoutId id="2147484099" r:id="rId17"/>
    <p:sldLayoutId id="2147484100" r:id="rId18"/>
    <p:sldLayoutId id="2147484101" r:id="rId19"/>
    <p:sldLayoutId id="2147484102" r:id="rId20"/>
    <p:sldLayoutId id="2147484103" r:id="rId21"/>
    <p:sldLayoutId id="2147484104" r:id="rId22"/>
    <p:sldLayoutId id="2147484105" r:id="rId23"/>
    <p:sldLayoutId id="2147484106" r:id="rId24"/>
    <p:sldLayoutId id="2147484107" r:id="rId25"/>
    <p:sldLayoutId id="2147484108" r:id="rId26"/>
    <p:sldLayoutId id="2147484109" r:id="rId27"/>
    <p:sldLayoutId id="2147484110" r:id="rId28"/>
    <p:sldLayoutId id="2147484140" r:id="rId29"/>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27683034"/>
      </p:ext>
    </p:extLst>
  </p:cSld>
  <p:clrMap bg1="lt1" tx1="dk1" bg2="lt2" tx2="dk2" accent1="accent1" accent2="accent2" accent3="accent3" accent4="accent4" accent5="accent5" accent6="accent6" hlink="hlink" folHlink="folHlink"/>
  <p:sldLayoutIdLst>
    <p:sldLayoutId id="2147484199" r:id="rId1"/>
    <p:sldLayoutId id="2147484200" r:id="rId2"/>
    <p:sldLayoutId id="2147484201" r:id="rId3"/>
    <p:sldLayoutId id="2147484202" r:id="rId4"/>
    <p:sldLayoutId id="2147484203" r:id="rId5"/>
    <p:sldLayoutId id="2147484204" r:id="rId6"/>
    <p:sldLayoutId id="2147484205" r:id="rId7"/>
    <p:sldLayoutId id="2147484206" r:id="rId8"/>
    <p:sldLayoutId id="2147484207" r:id="rId9"/>
    <p:sldLayoutId id="2147484208" r:id="rId10"/>
    <p:sldLayoutId id="2147484209" r:id="rId11"/>
    <p:sldLayoutId id="2147484210" r:id="rId12"/>
    <p:sldLayoutId id="2147484211" r:id="rId13"/>
    <p:sldLayoutId id="2147484212" r:id="rId14"/>
    <p:sldLayoutId id="2147484213" r:id="rId15"/>
    <p:sldLayoutId id="2147484214" r:id="rId16"/>
    <p:sldLayoutId id="2147484215" r:id="rId17"/>
    <p:sldLayoutId id="2147484216" r:id="rId18"/>
    <p:sldLayoutId id="2147484217" r:id="rId19"/>
    <p:sldLayoutId id="2147484218" r:id="rId20"/>
    <p:sldLayoutId id="2147484219" r:id="rId21"/>
    <p:sldLayoutId id="2147484220" r:id="rId22"/>
    <p:sldLayoutId id="2147484221" r:id="rId23"/>
    <p:sldLayoutId id="2147484222" r:id="rId24"/>
    <p:sldLayoutId id="2147484223" r:id="rId25"/>
    <p:sldLayoutId id="2147484224" r:id="rId26"/>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1039777420"/>
      </p:ext>
    </p:extLst>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 id="2147484229" r:id="rId4"/>
    <p:sldLayoutId id="2147484230" r:id="rId5"/>
    <p:sldLayoutId id="2147484231" r:id="rId6"/>
    <p:sldLayoutId id="2147484232" r:id="rId7"/>
    <p:sldLayoutId id="2147484233" r:id="rId8"/>
    <p:sldLayoutId id="2147484234" r:id="rId9"/>
    <p:sldLayoutId id="2147484235" r:id="rId10"/>
    <p:sldLayoutId id="2147484236" r:id="rId11"/>
    <p:sldLayoutId id="2147484237" r:id="rId12"/>
    <p:sldLayoutId id="2147484238" r:id="rId13"/>
    <p:sldLayoutId id="2147484239" r:id="rId14"/>
    <p:sldLayoutId id="2147484240" r:id="rId15"/>
    <p:sldLayoutId id="2147484241" r:id="rId16"/>
    <p:sldLayoutId id="2147484242" r:id="rId17"/>
    <p:sldLayoutId id="2147484243" r:id="rId18"/>
    <p:sldLayoutId id="2147484244" r:id="rId19"/>
    <p:sldLayoutId id="2147484245" r:id="rId20"/>
    <p:sldLayoutId id="2147484246" r:id="rId21"/>
    <p:sldLayoutId id="2147484247" r:id="rId22"/>
    <p:sldLayoutId id="2147484248" r:id="rId23"/>
    <p:sldLayoutId id="2147484249" r:id="rId24"/>
    <p:sldLayoutId id="2147484250" r:id="rId25"/>
    <p:sldLayoutId id="2147484251" r:id="rId26"/>
    <p:sldLayoutId id="2147484252" r:id="rId27"/>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996507673"/>
      </p:ext>
    </p:extLst>
  </p:cSld>
  <p:clrMap bg1="lt1" tx1="dk1" bg2="lt2" tx2="dk2" accent1="accent1" accent2="accent2" accent3="accent3" accent4="accent4" accent5="accent5" accent6="accent6" hlink="hlink" folHlink="folHlink"/>
  <p:sldLayoutIdLst>
    <p:sldLayoutId id="2147484254" r:id="rId1"/>
    <p:sldLayoutId id="2147484255" r:id="rId2"/>
    <p:sldLayoutId id="2147484256" r:id="rId3"/>
    <p:sldLayoutId id="2147484257" r:id="rId4"/>
    <p:sldLayoutId id="2147484258" r:id="rId5"/>
    <p:sldLayoutId id="2147484259" r:id="rId6"/>
    <p:sldLayoutId id="2147484260" r:id="rId7"/>
    <p:sldLayoutId id="2147484261" r:id="rId8"/>
    <p:sldLayoutId id="2147484262" r:id="rId9"/>
    <p:sldLayoutId id="2147484263" r:id="rId10"/>
    <p:sldLayoutId id="2147484264" r:id="rId11"/>
    <p:sldLayoutId id="2147484265" r:id="rId12"/>
    <p:sldLayoutId id="2147484266" r:id="rId13"/>
    <p:sldLayoutId id="2147484267" r:id="rId14"/>
    <p:sldLayoutId id="2147484268" r:id="rId15"/>
    <p:sldLayoutId id="2147484269" r:id="rId16"/>
    <p:sldLayoutId id="2147484270" r:id="rId17"/>
    <p:sldLayoutId id="2147484271" r:id="rId18"/>
    <p:sldLayoutId id="2147484272" r:id="rId19"/>
    <p:sldLayoutId id="2147484273" r:id="rId20"/>
    <p:sldLayoutId id="2147484274" r:id="rId21"/>
    <p:sldLayoutId id="2147484275" r:id="rId22"/>
    <p:sldLayoutId id="2147484276" r:id="rId23"/>
    <p:sldLayoutId id="2147484277" r:id="rId24"/>
    <p:sldLayoutId id="2147484278" r:id="rId25"/>
    <p:sldLayoutId id="2147484279" r:id="rId26"/>
    <p:sldLayoutId id="2147484280" r:id="rId27"/>
    <p:sldLayoutId id="2147484281"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2"/>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314375399"/>
      </p:ext>
    </p:extLst>
  </p:cSld>
  <p:clrMap bg1="dk1" tx1="lt1" bg2="dk2" tx2="lt2" accent1="accent1" accent2="accent2" accent3="accent3" accent4="accent4" accent5="accent5" accent6="accent6" hlink="hlink" folHlink="folHlink"/>
  <p:sldLayoutIdLst>
    <p:sldLayoutId id="2147484283" r:id="rId1"/>
    <p:sldLayoutId id="2147484284" r:id="rId2"/>
    <p:sldLayoutId id="2147484285" r:id="rId3"/>
    <p:sldLayoutId id="2147484286" r:id="rId4"/>
    <p:sldLayoutId id="2147484287" r:id="rId5"/>
    <p:sldLayoutId id="2147484288" r:id="rId6"/>
    <p:sldLayoutId id="2147484289" r:id="rId7"/>
    <p:sldLayoutId id="2147484290" r:id="rId8"/>
    <p:sldLayoutId id="2147484291" r:id="rId9"/>
    <p:sldLayoutId id="2147484292" r:id="rId10"/>
    <p:sldLayoutId id="2147484293" r:id="rId11"/>
    <p:sldLayoutId id="2147484294" r:id="rId12"/>
    <p:sldLayoutId id="2147484295" r:id="rId13"/>
    <p:sldLayoutId id="2147484296" r:id="rId14"/>
    <p:sldLayoutId id="2147484297" r:id="rId15"/>
    <p:sldLayoutId id="2147484298" r:id="rId16"/>
    <p:sldLayoutId id="2147484299" r:id="rId17"/>
    <p:sldLayoutId id="2147484300" r:id="rId18"/>
    <p:sldLayoutId id="2147484301" r:id="rId19"/>
    <p:sldLayoutId id="2147484302" r:id="rId20"/>
    <p:sldLayoutId id="2147484303" r:id="rId21"/>
    <p:sldLayoutId id="2147484304" r:id="rId22"/>
    <p:sldLayoutId id="2147484305" r:id="rId23"/>
    <p:sldLayoutId id="2147484306" r:id="rId24"/>
    <p:sldLayoutId id="2147484307" r:id="rId25"/>
    <p:sldLayoutId id="2147484308" r:id="rId26"/>
    <p:sldLayoutId id="2147484309" r:id="rId27"/>
    <p:sldLayoutId id="2147484310" r:id="rId28"/>
    <p:sldLayoutId id="2147484311" r:id="rId29"/>
    <p:sldLayoutId id="2147484312" r:id="rId30"/>
  </p:sldLayoutIdLst>
  <p:transition>
    <p:fade/>
  </p:transition>
  <p:txStyles>
    <p:titleStyle>
      <a:lvl1pPr algn="l" defTabSz="932487"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7" marR="0" indent="-342807"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42" marR="0" indent="-241235"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82"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420"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957"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342"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88"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831"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076"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87" rtl="0" eaLnBrk="1" latinLnBrk="0" hangingPunct="1">
        <a:defRPr sz="1800" kern="1200">
          <a:solidFill>
            <a:schemeClr val="tx1"/>
          </a:solidFill>
          <a:latin typeface="+mn-lt"/>
          <a:ea typeface="+mn-ea"/>
          <a:cs typeface="+mn-cs"/>
        </a:defRPr>
      </a:lvl1pPr>
      <a:lvl2pPr marL="466244" algn="l" defTabSz="932487" rtl="0" eaLnBrk="1" latinLnBrk="0" hangingPunct="1">
        <a:defRPr sz="1800" kern="1200">
          <a:solidFill>
            <a:schemeClr val="tx1"/>
          </a:solidFill>
          <a:latin typeface="+mn-lt"/>
          <a:ea typeface="+mn-ea"/>
          <a:cs typeface="+mn-cs"/>
        </a:defRPr>
      </a:lvl2pPr>
      <a:lvl3pPr marL="932487" algn="l" defTabSz="932487" rtl="0" eaLnBrk="1" latinLnBrk="0" hangingPunct="1">
        <a:defRPr sz="1800" kern="1200">
          <a:solidFill>
            <a:schemeClr val="tx1"/>
          </a:solidFill>
          <a:latin typeface="+mn-lt"/>
          <a:ea typeface="+mn-ea"/>
          <a:cs typeface="+mn-cs"/>
        </a:defRPr>
      </a:lvl3pPr>
      <a:lvl4pPr marL="1398733" algn="l" defTabSz="932487" rtl="0" eaLnBrk="1" latinLnBrk="0" hangingPunct="1">
        <a:defRPr sz="1800" kern="1200">
          <a:solidFill>
            <a:schemeClr val="tx1"/>
          </a:solidFill>
          <a:latin typeface="+mn-lt"/>
          <a:ea typeface="+mn-ea"/>
          <a:cs typeface="+mn-cs"/>
        </a:defRPr>
      </a:lvl4pPr>
      <a:lvl5pPr marL="1864976" algn="l" defTabSz="932487" rtl="0" eaLnBrk="1" latinLnBrk="0" hangingPunct="1">
        <a:defRPr sz="1800" kern="1200">
          <a:solidFill>
            <a:schemeClr val="tx1"/>
          </a:solidFill>
          <a:latin typeface="+mn-lt"/>
          <a:ea typeface="+mn-ea"/>
          <a:cs typeface="+mn-cs"/>
        </a:defRPr>
      </a:lvl5pPr>
      <a:lvl6pPr marL="2331222" algn="l" defTabSz="932487" rtl="0" eaLnBrk="1" latinLnBrk="0" hangingPunct="1">
        <a:defRPr sz="1800" kern="1200">
          <a:solidFill>
            <a:schemeClr val="tx1"/>
          </a:solidFill>
          <a:latin typeface="+mn-lt"/>
          <a:ea typeface="+mn-ea"/>
          <a:cs typeface="+mn-cs"/>
        </a:defRPr>
      </a:lvl6pPr>
      <a:lvl7pPr marL="2797464" algn="l" defTabSz="932487" rtl="0" eaLnBrk="1" latinLnBrk="0" hangingPunct="1">
        <a:defRPr sz="1800" kern="1200">
          <a:solidFill>
            <a:schemeClr val="tx1"/>
          </a:solidFill>
          <a:latin typeface="+mn-lt"/>
          <a:ea typeface="+mn-ea"/>
          <a:cs typeface="+mn-cs"/>
        </a:defRPr>
      </a:lvl7pPr>
      <a:lvl8pPr marL="3263710" algn="l" defTabSz="932487" rtl="0" eaLnBrk="1" latinLnBrk="0" hangingPunct="1">
        <a:defRPr sz="1800" kern="1200">
          <a:solidFill>
            <a:schemeClr val="tx1"/>
          </a:solidFill>
          <a:latin typeface="+mn-lt"/>
          <a:ea typeface="+mn-ea"/>
          <a:cs typeface="+mn-cs"/>
        </a:defRPr>
      </a:lvl8pPr>
      <a:lvl9pPr marL="3729954" algn="l" defTabSz="93248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3">
          <p15:clr>
            <a:srgbClr val="C35EA4"/>
          </p15:clr>
        </p15:guide>
        <p15:guide id="17" pos="7541">
          <p15:clr>
            <a:srgbClr val="C35EA4"/>
          </p15:clr>
        </p15:guide>
        <p15:guide id="18" orient="horz" pos="778">
          <p15:clr>
            <a:srgbClr val="5ACBF0"/>
          </p15:clr>
        </p15:guide>
        <p15:guide id="19" orient="horz" pos="1366">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7">
          <p15:clr>
            <a:srgbClr val="C35EA4"/>
          </p15:clr>
        </p15:guide>
        <p15:guide id="26" orient="horz" pos="4099">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xml"/><Relationship Id="rId1" Type="http://schemas.openxmlformats.org/officeDocument/2006/relationships/slideLayout" Target="../slideLayouts/slideLayout335.xml"/><Relationship Id="rId4" Type="http://schemas.openxmlformats.org/officeDocument/2006/relationships/image" Target="../media/image8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7.xml"/></Relationships>
</file>

<file path=ppt/slides/_rels/slide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8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9.xml"/></Relationships>
</file>

<file path=ppt/slides/_rels/slide17.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18" Type="http://schemas.openxmlformats.org/officeDocument/2006/relationships/image" Target="../media/image73.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96.jpeg"/><Relationship Id="rId2" Type="http://schemas.openxmlformats.org/officeDocument/2006/relationships/notesSlide" Target="../notesSlides/notesSlide8.xml"/><Relationship Id="rId16" Type="http://schemas.openxmlformats.org/officeDocument/2006/relationships/image" Target="../media/image69.png"/><Relationship Id="rId1" Type="http://schemas.openxmlformats.org/officeDocument/2006/relationships/slideLayout" Target="../slideLayouts/slideLayout343.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5" Type="http://schemas.openxmlformats.org/officeDocument/2006/relationships/image" Target="../media/image9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9.xml"/></Relationships>
</file>

<file path=ppt/slides/_rels/slide1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7.xml"/><Relationship Id="rId4" Type="http://schemas.openxmlformats.org/officeDocument/2006/relationships/image" Target="../media/image39.jpeg"/></Relationships>
</file>

<file path=ppt/slides/_rels/slide20.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7.png"/><Relationship Id="rId18" Type="http://schemas.openxmlformats.org/officeDocument/2006/relationships/image" Target="../media/image112.png"/><Relationship Id="rId26" Type="http://schemas.openxmlformats.org/officeDocument/2006/relationships/image" Target="../media/image118.png"/><Relationship Id="rId39" Type="http://schemas.openxmlformats.org/officeDocument/2006/relationships/image" Target="../media/image128.png"/><Relationship Id="rId3" Type="http://schemas.openxmlformats.org/officeDocument/2006/relationships/image" Target="../media/image99.png"/><Relationship Id="rId21" Type="http://schemas.openxmlformats.org/officeDocument/2006/relationships/image" Target="../media/image64.png"/><Relationship Id="rId34" Type="http://schemas.openxmlformats.org/officeDocument/2006/relationships/image" Target="../media/image123.png"/><Relationship Id="rId42" Type="http://schemas.openxmlformats.org/officeDocument/2006/relationships/image" Target="../media/image131.png"/><Relationship Id="rId7" Type="http://schemas.openxmlformats.org/officeDocument/2006/relationships/image" Target="../media/image102.png"/><Relationship Id="rId12" Type="http://schemas.openxmlformats.org/officeDocument/2006/relationships/image" Target="../media/image69.png"/><Relationship Id="rId17" Type="http://schemas.openxmlformats.org/officeDocument/2006/relationships/image" Target="../media/image111.png"/><Relationship Id="rId25" Type="http://schemas.openxmlformats.org/officeDocument/2006/relationships/image" Target="../media/image117.png"/><Relationship Id="rId33" Type="http://schemas.openxmlformats.org/officeDocument/2006/relationships/image" Target="../media/image122.png"/><Relationship Id="rId38" Type="http://schemas.openxmlformats.org/officeDocument/2006/relationships/image" Target="../media/image127.png"/><Relationship Id="rId2" Type="http://schemas.openxmlformats.org/officeDocument/2006/relationships/notesSlide" Target="../notesSlides/notesSlide9.xml"/><Relationship Id="rId16" Type="http://schemas.openxmlformats.org/officeDocument/2006/relationships/image" Target="../media/image110.png"/><Relationship Id="rId20" Type="http://schemas.openxmlformats.org/officeDocument/2006/relationships/image" Target="../media/image114.png"/><Relationship Id="rId29" Type="http://schemas.openxmlformats.org/officeDocument/2006/relationships/image" Target="../media/image119.png"/><Relationship Id="rId41" Type="http://schemas.openxmlformats.org/officeDocument/2006/relationships/image" Target="../media/image130.png"/><Relationship Id="rId1" Type="http://schemas.openxmlformats.org/officeDocument/2006/relationships/slideLayout" Target="../slideLayouts/slideLayout404.xml"/><Relationship Id="rId6" Type="http://schemas.openxmlformats.org/officeDocument/2006/relationships/image" Target="../media/image51.png"/><Relationship Id="rId11" Type="http://schemas.openxmlformats.org/officeDocument/2006/relationships/image" Target="../media/image106.png"/><Relationship Id="rId24" Type="http://schemas.openxmlformats.org/officeDocument/2006/relationships/image" Target="../media/image116.png"/><Relationship Id="rId32" Type="http://schemas.openxmlformats.org/officeDocument/2006/relationships/image" Target="../media/image121.png"/><Relationship Id="rId37" Type="http://schemas.openxmlformats.org/officeDocument/2006/relationships/image" Target="../media/image126.png"/><Relationship Id="rId40" Type="http://schemas.openxmlformats.org/officeDocument/2006/relationships/image" Target="../media/image129.png"/><Relationship Id="rId5" Type="http://schemas.openxmlformats.org/officeDocument/2006/relationships/image" Target="../media/image101.jpeg"/><Relationship Id="rId15" Type="http://schemas.openxmlformats.org/officeDocument/2006/relationships/image" Target="../media/image109.png"/><Relationship Id="rId23" Type="http://schemas.openxmlformats.org/officeDocument/2006/relationships/image" Target="../media/image115.png"/><Relationship Id="rId28" Type="http://schemas.openxmlformats.org/officeDocument/2006/relationships/image" Target="../media/image58.png"/><Relationship Id="rId36" Type="http://schemas.openxmlformats.org/officeDocument/2006/relationships/image" Target="../media/image125.png"/><Relationship Id="rId10" Type="http://schemas.openxmlformats.org/officeDocument/2006/relationships/image" Target="../media/image105.png"/><Relationship Id="rId19" Type="http://schemas.openxmlformats.org/officeDocument/2006/relationships/image" Target="../media/image113.png"/><Relationship Id="rId31" Type="http://schemas.openxmlformats.org/officeDocument/2006/relationships/image" Target="../media/image61.png"/><Relationship Id="rId4" Type="http://schemas.openxmlformats.org/officeDocument/2006/relationships/image" Target="../media/image100.png"/><Relationship Id="rId9" Type="http://schemas.openxmlformats.org/officeDocument/2006/relationships/image" Target="../media/image104.png"/><Relationship Id="rId14" Type="http://schemas.openxmlformats.org/officeDocument/2006/relationships/image" Target="../media/image108.png"/><Relationship Id="rId22" Type="http://schemas.openxmlformats.org/officeDocument/2006/relationships/image" Target="../media/image65.png"/><Relationship Id="rId27" Type="http://schemas.openxmlformats.org/officeDocument/2006/relationships/image" Target="../media/image57.png"/><Relationship Id="rId30" Type="http://schemas.openxmlformats.org/officeDocument/2006/relationships/image" Target="../media/image120.png"/><Relationship Id="rId35" Type="http://schemas.openxmlformats.org/officeDocument/2006/relationships/image" Target="../media/image124.png"/><Relationship Id="rId43" Type="http://schemas.openxmlformats.org/officeDocument/2006/relationships/image" Target="../media/image1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xml"/><Relationship Id="rId1" Type="http://schemas.openxmlformats.org/officeDocument/2006/relationships/slideLayout" Target="../slideLayouts/slideLayout328.xml"/></Relationships>
</file>

<file path=ppt/slides/_rels/slide24.xml.rels><?xml version="1.0" encoding="UTF-8" standalone="yes"?>
<Relationships xmlns="http://schemas.openxmlformats.org/package/2006/relationships"><Relationship Id="rId8" Type="http://schemas.openxmlformats.org/officeDocument/2006/relationships/image" Target="../media/image139.tiff"/><Relationship Id="rId3" Type="http://schemas.openxmlformats.org/officeDocument/2006/relationships/image" Target="../media/image134.emf"/><Relationship Id="rId7" Type="http://schemas.openxmlformats.org/officeDocument/2006/relationships/image" Target="../media/image138.emf"/><Relationship Id="rId2" Type="http://schemas.openxmlformats.org/officeDocument/2006/relationships/notesSlide" Target="../notesSlides/notesSlide11.xml"/><Relationship Id="rId1" Type="http://schemas.openxmlformats.org/officeDocument/2006/relationships/slideLayout" Target="../slideLayouts/slideLayout330.xml"/><Relationship Id="rId6" Type="http://schemas.openxmlformats.org/officeDocument/2006/relationships/image" Target="../media/image137.emf"/><Relationship Id="rId5" Type="http://schemas.openxmlformats.org/officeDocument/2006/relationships/image" Target="../media/image136.emf"/><Relationship Id="rId4" Type="http://schemas.openxmlformats.org/officeDocument/2006/relationships/image" Target="../media/image135.emf"/></Relationships>
</file>

<file path=ppt/slides/_rels/slide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2.xml"/><Relationship Id="rId1" Type="http://schemas.openxmlformats.org/officeDocument/2006/relationships/slideLayout" Target="../slideLayouts/slideLayout32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6.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3.png"/><Relationship Id="rId2" Type="http://schemas.openxmlformats.org/officeDocument/2006/relationships/notesSlide" Target="../notesSlides/notesSlide13.xml"/><Relationship Id="rId1" Type="http://schemas.openxmlformats.org/officeDocument/2006/relationships/slideLayout" Target="../slideLayouts/slideLayout327.xml"/><Relationship Id="rId6" Type="http://schemas.openxmlformats.org/officeDocument/2006/relationships/image" Target="../media/image142.png"/><Relationship Id="rId5" Type="http://schemas.openxmlformats.org/officeDocument/2006/relationships/image" Target="../media/image144.png"/><Relationship Id="rId4" Type="http://schemas.openxmlformats.org/officeDocument/2006/relationships/image" Target="../media/image1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1.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1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6.png"/></Relationships>
</file>

<file path=ppt/slides/_rels/slide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 Type="http://schemas.openxmlformats.org/officeDocument/2006/relationships/image" Target="../media/image47.png"/><Relationship Id="rId21" Type="http://schemas.openxmlformats.org/officeDocument/2006/relationships/image" Target="../media/image65.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2" Type="http://schemas.openxmlformats.org/officeDocument/2006/relationships/notesSlide" Target="../notesSlides/notesSlide3.xml"/><Relationship Id="rId16" Type="http://schemas.openxmlformats.org/officeDocument/2006/relationships/image" Target="../media/image60.png"/><Relationship Id="rId20" Type="http://schemas.openxmlformats.org/officeDocument/2006/relationships/image" Target="../media/image64.png"/><Relationship Id="rId1" Type="http://schemas.openxmlformats.org/officeDocument/2006/relationships/slideLayout" Target="../slideLayouts/slideLayout28.xml"/><Relationship Id="rId6" Type="http://schemas.openxmlformats.org/officeDocument/2006/relationships/image" Target="../media/image50.jpeg"/><Relationship Id="rId11" Type="http://schemas.openxmlformats.org/officeDocument/2006/relationships/image" Target="../media/image55.png"/><Relationship Id="rId24" Type="http://schemas.openxmlformats.org/officeDocument/2006/relationships/image" Target="../media/image68.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jpeg"/><Relationship Id="rId10" Type="http://schemas.openxmlformats.org/officeDocument/2006/relationships/image" Target="../media/image54.png"/><Relationship Id="rId19"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s>
</file>

<file path=ppt/slides/_rels/slide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xml"/><Relationship Id="rId1" Type="http://schemas.openxmlformats.org/officeDocument/2006/relationships/slideLayout" Target="../slideLayouts/slideLayout343.xml"/><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4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4.png"/></Relationships>
</file>

<file path=ppt/slides/_rels/slide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xml"/><Relationship Id="rId1" Type="http://schemas.openxmlformats.org/officeDocument/2006/relationships/slideLayout" Target="../slideLayouts/slideLayout335.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74638" y="321818"/>
            <a:ext cx="5486401" cy="546462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274702" y="1097894"/>
            <a:ext cx="5486337" cy="1828786"/>
          </a:xfrm>
        </p:spPr>
        <p:txBody>
          <a:bodyPr/>
          <a:lstStyle/>
          <a:p>
            <a:pPr defTabSz="932901" fontAlgn="auto">
              <a:spcAft>
                <a:spcPts val="0"/>
              </a:spcAft>
              <a:defRPr/>
            </a:pPr>
            <a:r>
              <a:rPr lang="en-US" sz="4800" dirty="0"/>
              <a:t>End to end Node.js app development in the cloud</a:t>
            </a:r>
            <a:br>
              <a:rPr lang="en-US" sz="4800" dirty="0"/>
            </a:br>
            <a:r>
              <a:rPr lang="en-US" sz="4800" i="1" dirty="0"/>
              <a:t>Azure use cases</a:t>
            </a:r>
            <a:endParaRPr sz="2400" i="1" dirty="0">
              <a:gradFill>
                <a:gsLst>
                  <a:gs pos="50442">
                    <a:schemeClr val="tx1"/>
                  </a:gs>
                  <a:gs pos="83000">
                    <a:schemeClr val="tx1"/>
                  </a:gs>
                </a:gsLst>
                <a:lin ang="5400000" scaled="1"/>
              </a:gradFill>
              <a:ea typeface="+mn-ea"/>
            </a:endParaRPr>
          </a:p>
        </p:txBody>
      </p:sp>
      <p:sp>
        <p:nvSpPr>
          <p:cNvPr id="2" name="Text Placeholder 1"/>
          <p:cNvSpPr>
            <a:spLocks noGrp="1"/>
          </p:cNvSpPr>
          <p:nvPr>
            <p:ph type="body" sz="quarter" idx="12"/>
          </p:nvPr>
        </p:nvSpPr>
        <p:spPr>
          <a:xfrm>
            <a:off x="290405" y="4236746"/>
            <a:ext cx="5470634" cy="1228850"/>
          </a:xfrm>
        </p:spPr>
        <p:txBody>
          <a:bodyPr/>
          <a:lstStyle/>
          <a:p>
            <a:r>
              <a:rPr lang="en-US" sz="2800" dirty="0"/>
              <a:t>Jose Miguel Parrella</a:t>
            </a:r>
          </a:p>
          <a:p>
            <a:r>
              <a:rPr lang="en-US" sz="2800" dirty="0"/>
              <a:t>May 21 2016</a:t>
            </a:r>
          </a:p>
          <a:p>
            <a:r>
              <a:rPr lang="en-US" sz="2800" dirty="0"/>
              <a:t>Node.js Live Beijing</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464354" y="580775"/>
            <a:ext cx="1178157" cy="258162"/>
          </a:xfrm>
          <a:prstGeom prst="rect">
            <a:avLst/>
          </a:prstGeom>
        </p:spPr>
      </p:pic>
    </p:spTree>
    <p:extLst>
      <p:ext uri="{BB962C8B-B14F-4D97-AF65-F5344CB8AC3E}">
        <p14:creationId xmlns:p14="http://schemas.microsoft.com/office/powerpoint/2010/main" val="128936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 y="0"/>
            <a:ext cx="12436475" cy="6994525"/>
          </a:xfrm>
          <a:prstGeom prst="rect">
            <a:avLst/>
          </a:prstGeom>
        </p:spPr>
      </p:pic>
      <p:sp>
        <p:nvSpPr>
          <p:cNvPr id="16" name="Subtitle 2"/>
          <p:cNvSpPr txBox="1">
            <a:spLocks/>
          </p:cNvSpPr>
          <p:nvPr/>
        </p:nvSpPr>
        <p:spPr>
          <a:xfrm>
            <a:off x="12761537" y="2326665"/>
            <a:ext cx="5485622" cy="914270"/>
          </a:xfrm>
          <a:prstGeom prst="rect">
            <a:avLst/>
          </a:prstGeom>
        </p:spPr>
        <p:txBody>
          <a:bodyPr lIns="274281" tIns="146283" rIns="182854" bIns="146283" anchor="t" anchorCtr="0"/>
          <a:lstStyle>
            <a:lvl1pPr marL="0" indent="0" algn="l" defTabSz="914400" rtl="0" eaLnBrk="1" latinLnBrk="0" hangingPunct="1">
              <a:lnSpc>
                <a:spcPct val="90000"/>
              </a:lnSpc>
              <a:spcBef>
                <a:spcPct val="20000"/>
              </a:spcBef>
              <a:buFont typeface="Arial"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ct val="20000"/>
              </a:spcBef>
              <a:spcAft>
                <a:spcPts val="0"/>
              </a:spcAft>
              <a:buClrTx/>
              <a:buSzTx/>
              <a:buFont typeface="Arial" pitchFamily="34" charset="0"/>
              <a:buNone/>
              <a:tabLst/>
              <a:defRPr/>
            </a:pPr>
            <a:endPar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7" name="TextBox 26"/>
          <p:cNvSpPr txBox="1"/>
          <p:nvPr/>
        </p:nvSpPr>
        <p:spPr>
          <a:xfrm>
            <a:off x="5849060" y="-141373"/>
            <a:ext cx="914270" cy="914270"/>
          </a:xfrm>
          <a:prstGeom prst="rect">
            <a:avLst/>
          </a:prstGeom>
          <a:noFill/>
        </p:spPr>
        <p:txBody>
          <a:bodyPr wrap="none" lIns="182854" tIns="146283" rIns="182854" bIns="146283" rtlCol="0">
            <a:noAutofit/>
          </a:bodyPr>
          <a:lstStyle/>
          <a:p>
            <a:pPr marL="0" marR="0" lvl="0" indent="0" defTabSz="932597" eaLnBrk="1" fontAlgn="auto" latinLnBrk="0" hangingPunct="1">
              <a:lnSpc>
                <a:spcPct val="90000"/>
              </a:lnSpc>
              <a:spcBef>
                <a:spcPts val="0"/>
              </a:spcBef>
              <a:spcAft>
                <a:spcPts val="600"/>
              </a:spcAft>
              <a:buClrTx/>
              <a:buSzTx/>
              <a:buFontTx/>
              <a:buNone/>
              <a:tabLst/>
              <a:defRPr/>
            </a:pPr>
            <a:endParaRPr kumimoji="0" lang="en-US" sz="1800" b="0" i="0" u="none" strike="noStrike" kern="0" cap="none" spc="0" normalizeH="0" baseline="0" noProof="0" dirty="0">
              <a:ln>
                <a:noFill/>
              </a:ln>
              <a:gradFill>
                <a:gsLst>
                  <a:gs pos="2917">
                    <a:srgbClr val="FFFFFF"/>
                  </a:gs>
                  <a:gs pos="30000">
                    <a:srgbClr val="FFFFFF"/>
                  </a:gs>
                </a:gsLst>
                <a:lin ang="5400000" scaled="0"/>
              </a:gradFill>
              <a:effectLst/>
              <a:uLnTx/>
              <a:uFillTx/>
              <a:latin typeface="Calibri" panose="020F0502020204030204"/>
              <a:ea typeface="+mn-ea"/>
              <a:cs typeface="+mn-cs"/>
            </a:endParaRPr>
          </a:p>
        </p:txBody>
      </p:sp>
      <p:sp>
        <p:nvSpPr>
          <p:cNvPr id="11" name="Subtitle 2"/>
          <p:cNvSpPr txBox="1">
            <a:spLocks/>
          </p:cNvSpPr>
          <p:nvPr/>
        </p:nvSpPr>
        <p:spPr>
          <a:xfrm>
            <a:off x="13479481" y="1973263"/>
            <a:ext cx="5979748" cy="2286000"/>
          </a:xfrm>
          <a:prstGeom prst="rect">
            <a:avLst/>
          </a:prstGeom>
        </p:spPr>
        <p:txBody>
          <a:bodyPr lIns="274281" tIns="146283" rIns="182854" bIns="146283" anchor="t" anchorCtr="0"/>
          <a:lstStyle>
            <a:lvl1pPr marL="0" indent="0" algn="l" defTabSz="914400" rtl="0" eaLnBrk="1" latinLnBrk="0" hangingPunct="1">
              <a:lnSpc>
                <a:spcPct val="90000"/>
              </a:lnSpc>
              <a:spcBef>
                <a:spcPct val="20000"/>
              </a:spcBef>
              <a:buFont typeface="Arial"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695" marR="0" lvl="0" indent="-285695" algn="l" defTabSz="932597" rtl="0" eaLnBrk="1" fontAlgn="auto" latinLnBrk="0" hangingPunct="1">
              <a:lnSpc>
                <a:spcPts val="1200"/>
              </a:lnSpc>
              <a:spcBef>
                <a:spcPts val="0"/>
              </a:spcBef>
              <a:spcAft>
                <a:spcPts val="800"/>
              </a:spcAft>
              <a:buClrTx/>
              <a:buSzTx/>
              <a:buFont typeface="Arial" panose="020B0604020202020204" pitchFamily="34" charset="0"/>
              <a:buChar char="•"/>
              <a:tabLst/>
              <a:defRPr/>
            </a:pPr>
            <a:endParaRPr kumimoji="0" lang="en-US" sz="1399"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 name="Rectangle 17"/>
          <p:cNvSpPr/>
          <p:nvPr/>
        </p:nvSpPr>
        <p:spPr>
          <a:xfrm>
            <a:off x="-1" y="512128"/>
            <a:ext cx="2439145" cy="5060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2" name="Picture 11"/>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337251" y="555071"/>
            <a:ext cx="1838121" cy="435651"/>
          </a:xfrm>
          <a:prstGeom prst="rect">
            <a:avLst/>
          </a:prstGeom>
        </p:spPr>
      </p:pic>
      <p:sp>
        <p:nvSpPr>
          <p:cNvPr id="14" name="Rectangle 13"/>
          <p:cNvSpPr/>
          <p:nvPr/>
        </p:nvSpPr>
        <p:spPr bwMode="auto">
          <a:xfrm>
            <a:off x="5761104" y="178"/>
            <a:ext cx="6399892" cy="6994525"/>
          </a:xfrm>
          <a:prstGeom prst="rect">
            <a:avLst/>
          </a:prstGeom>
          <a:solidFill>
            <a:srgbClr val="00BCF2">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1" name="Subtitle 2"/>
          <p:cNvSpPr txBox="1">
            <a:spLocks/>
          </p:cNvSpPr>
          <p:nvPr/>
        </p:nvSpPr>
        <p:spPr>
          <a:xfrm>
            <a:off x="5940251" y="1602819"/>
            <a:ext cx="5485622" cy="914270"/>
          </a:xfrm>
          <a:prstGeom prst="rect">
            <a:avLst/>
          </a:prstGeom>
        </p:spPr>
        <p:txBody>
          <a:bodyPr lIns="274281" tIns="146283" rIns="182854" bIns="146283" anchor="t" anchorCtr="0"/>
          <a:lstStyle>
            <a:lvl1pPr marL="0" indent="0" algn="l" defTabSz="914400" rtl="0" eaLnBrk="1" latinLnBrk="0" hangingPunct="1">
              <a:lnSpc>
                <a:spcPct val="90000"/>
              </a:lnSpc>
              <a:spcBef>
                <a:spcPct val="20000"/>
              </a:spcBef>
              <a:buFont typeface="Arial"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31863" rtl="0" eaLnBrk="1" fontAlgn="auto" latinLnBrk="0" hangingPunct="1">
              <a:lnSpc>
                <a:spcPct val="100000"/>
              </a:lnSpc>
              <a:spcBef>
                <a:spcPct val="0"/>
              </a:spcBef>
              <a:spcAft>
                <a:spcPts val="0"/>
              </a:spcAft>
              <a:buClrTx/>
              <a:buSzTx/>
              <a:buFont typeface="Arial" pitchFamily="34" charset="0"/>
              <a:buNone/>
              <a:tabLst/>
              <a:defRPr/>
            </a:pPr>
            <a:r>
              <a:rPr kumimoji="0" lang="en-US" sz="1399" b="1"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MAURIZIO BIGOLONI</a:t>
            </a:r>
            <a:br>
              <a:rPr kumimoji="0" lang="en-US" sz="1399" b="1" i="0" u="none" strike="noStrike" kern="1200" cap="none" spc="0" normalizeH="0" baseline="0" noProof="0" dirty="0">
                <a:ln>
                  <a:noFill/>
                </a:ln>
                <a:solidFill>
                  <a:schemeClr val="bg1"/>
                </a:solidFill>
                <a:effectLst/>
                <a:uLnTx/>
                <a:uFillTx/>
                <a:latin typeface="Segoe UI" charset="0"/>
                <a:ea typeface="ＭＳ Ｐゴシック" charset="0"/>
                <a:cs typeface="+mn-cs"/>
              </a:rPr>
            </a:br>
            <a:r>
              <a:rPr kumimoji="0" lang="en-US" sz="1399" b="0"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SMART GRID SOLUTIONS HEAD OF OPERATIONS</a:t>
            </a:r>
            <a:br>
              <a:rPr kumimoji="0" lang="en-US" sz="1399" b="0"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399" b="0"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SIEMENS</a:t>
            </a:r>
          </a:p>
        </p:txBody>
      </p:sp>
      <p:sp>
        <p:nvSpPr>
          <p:cNvPr id="23" name="Rectangle 22"/>
          <p:cNvSpPr/>
          <p:nvPr/>
        </p:nvSpPr>
        <p:spPr>
          <a:xfrm>
            <a:off x="5964635" y="550442"/>
            <a:ext cx="6131983" cy="1126420"/>
          </a:xfrm>
          <a:prstGeom prst="rect">
            <a:avLst/>
          </a:prstGeom>
        </p:spPr>
        <p:txBody>
          <a:bodyPr wrap="square" lIns="91427" tIns="146283" rIns="91427" bIns="146283">
            <a:spAutoFit/>
          </a:bodyPr>
          <a:lstStyle/>
          <a:p>
            <a:pPr marL="117453" marR="0" lvl="0" indent="-117453" defTabSz="932563" eaLnBrk="1" fontAlgn="auto" latinLnBrk="0" hangingPunct="1">
              <a:lnSpc>
                <a:spcPct val="90000"/>
              </a:lnSpc>
              <a:spcBef>
                <a:spcPts val="2448"/>
              </a:spcBef>
              <a:spcAft>
                <a:spcPts val="0"/>
              </a:spcAft>
              <a:buClrTx/>
              <a:buSzTx/>
              <a:buFontTx/>
              <a:buNone/>
              <a:tabLst/>
              <a:defRPr/>
            </a:pPr>
            <a:r>
              <a:rPr kumimoji="0" lang="en-US" sz="2000" b="0" i="0" u="none" strike="noStrike" kern="0" cap="none" spc="0" normalizeH="0" baseline="0" noProof="0" dirty="0">
                <a:ln>
                  <a:noFill/>
                </a:ln>
                <a:gradFill>
                  <a:gsLst>
                    <a:gs pos="67257">
                      <a:srgbClr val="FFFFFF"/>
                    </a:gs>
                    <a:gs pos="37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“We needed support for JavaScript, HTML5, MongoDB on Linux, and Node.js. Microsoft Azure provided support for all of these and more.”</a:t>
            </a:r>
          </a:p>
        </p:txBody>
      </p:sp>
      <p:sp>
        <p:nvSpPr>
          <p:cNvPr id="24" name="Subtitle 2"/>
          <p:cNvSpPr txBox="1">
            <a:spLocks/>
          </p:cNvSpPr>
          <p:nvPr/>
        </p:nvSpPr>
        <p:spPr>
          <a:xfrm>
            <a:off x="5964635" y="2802318"/>
            <a:ext cx="5979748" cy="3218576"/>
          </a:xfrm>
          <a:prstGeom prst="rect">
            <a:avLst/>
          </a:prstGeom>
        </p:spPr>
        <p:txBody>
          <a:bodyPr lIns="274281" tIns="146283" rIns="182854" bIns="146283" anchor="t" anchorCtr="0"/>
          <a:lstStyle>
            <a:lvl1pPr marL="0" indent="0" algn="l" defTabSz="914400" rtl="0" eaLnBrk="1" latinLnBrk="0" hangingPunct="1">
              <a:lnSpc>
                <a:spcPct val="90000"/>
              </a:lnSpc>
              <a:spcBef>
                <a:spcPct val="20000"/>
              </a:spcBef>
              <a:buFont typeface="Arial"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1399"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Business need:</a:t>
            </a:r>
          </a:p>
          <a:p>
            <a:pPr marL="0" marR="0" lvl="0" indent="0" algn="l"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Energy “powerhouses” Siemens and Enel collaborated to create a new Energy Management System and needed a flexible cloud platform to support the project. Ideally, the open PaaS solution would collect SCADA and other data from meters and sensors to support energy decisions.</a:t>
            </a:r>
          </a:p>
          <a:p>
            <a:pPr marL="0" marR="0" lvl="0" indent="0" algn="l" defTabSz="914400" rtl="0" eaLnBrk="1" fontAlgn="auto" latinLnBrk="0" hangingPunct="1">
              <a:lnSpc>
                <a:spcPct val="90000"/>
              </a:lnSpc>
              <a:spcBef>
                <a:spcPct val="20000"/>
              </a:spcBef>
              <a:spcAft>
                <a:spcPts val="0"/>
              </a:spcAft>
              <a:buClrTx/>
              <a:buSzTx/>
              <a:buFont typeface="Arial" pitchFamily="34" charset="0"/>
              <a:buNone/>
              <a:tabLst/>
              <a:defRPr/>
            </a:pPr>
            <a:endPar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mn-ea"/>
              <a:cs typeface="+mn-cs"/>
            </a:endParaRPr>
          </a:p>
          <a:p>
            <a:pPr marL="0" marR="0" lvl="0" indent="0" algn="l"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1399"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Solution:</a:t>
            </a:r>
          </a:p>
          <a:p>
            <a:pPr marL="0" marR="0" lvl="0" indent="0" algn="l"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Provide PaaS using open source software on Azure</a:t>
            </a:r>
          </a:p>
          <a:p>
            <a:pPr marL="0" marR="0" lvl="0" indent="0" algn="l" defTabSz="914400" rtl="0" eaLnBrk="1" fontAlgn="auto" latinLnBrk="0" hangingPunct="1">
              <a:lnSpc>
                <a:spcPct val="90000"/>
              </a:lnSpc>
              <a:spcBef>
                <a:spcPct val="20000"/>
              </a:spcBef>
              <a:spcAft>
                <a:spcPts val="0"/>
              </a:spcAft>
              <a:buClrTx/>
              <a:buSzTx/>
              <a:buFont typeface="Arial" pitchFamily="34" charset="0"/>
              <a:buNone/>
              <a:tabLst/>
              <a:defRPr/>
            </a:pPr>
            <a:endPar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597" rtl="0" eaLnBrk="1" fontAlgn="auto" latinLnBrk="0" hangingPunct="1">
              <a:lnSpc>
                <a:spcPct val="90000"/>
              </a:lnSpc>
              <a:spcBef>
                <a:spcPts val="0"/>
              </a:spcBef>
              <a:spcAft>
                <a:spcPts val="800"/>
              </a:spcAft>
              <a:buClrTx/>
              <a:buSzTx/>
              <a:buFont typeface="Arial" pitchFamily="34" charset="0"/>
              <a:buNone/>
              <a:tabLst/>
              <a:defRPr/>
            </a:pPr>
            <a:r>
              <a:rPr kumimoji="0" lang="en-US" sz="1399"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Benefits:</a:t>
            </a:r>
          </a:p>
          <a:p>
            <a:pPr marL="285695" marR="0" lvl="0" indent="-285695" algn="l" defTabSz="932597" rtl="0" eaLnBrk="1" fontAlgn="auto" latinLnBrk="0" hangingPunct="1">
              <a:lnSpc>
                <a:spcPts val="1200"/>
              </a:lnSpc>
              <a:spcBef>
                <a:spcPts val="0"/>
              </a:spcBef>
              <a:spcAft>
                <a:spcPts val="800"/>
              </a:spcAft>
              <a:buClrTx/>
              <a:buSzTx/>
              <a:buFont typeface="Arial" panose="020B0604020202020204" pitchFamily="34" charset="0"/>
              <a:buChar char="•"/>
              <a:tabLst/>
              <a:defRPr/>
            </a:pP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Support for both solution architecture and solution design on Azure</a:t>
            </a:r>
          </a:p>
          <a:p>
            <a:pPr marL="285695" marR="0" lvl="0" indent="-285695" algn="l" defTabSz="932597" rtl="0" eaLnBrk="1" fontAlgn="auto" latinLnBrk="0" hangingPunct="1">
              <a:lnSpc>
                <a:spcPts val="1200"/>
              </a:lnSpc>
              <a:spcBef>
                <a:spcPts val="0"/>
              </a:spcBef>
              <a:spcAft>
                <a:spcPts val="800"/>
              </a:spcAft>
              <a:buClrTx/>
              <a:buSzTx/>
              <a:buFont typeface="Arial" panose="020B0604020202020204" pitchFamily="34" charset="0"/>
              <a:buChar char="•"/>
              <a:tabLst/>
              <a:defRPr/>
            </a:pP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Dramatically improved frequency of incoming data</a:t>
            </a:r>
          </a:p>
          <a:p>
            <a:pPr marL="285695" marR="0" lvl="0" indent="-285695" algn="l" defTabSz="932597" rtl="0" eaLnBrk="1" fontAlgn="auto" latinLnBrk="0" hangingPunct="1">
              <a:lnSpc>
                <a:spcPts val="1200"/>
              </a:lnSpc>
              <a:spcBef>
                <a:spcPts val="0"/>
              </a:spcBef>
              <a:spcAft>
                <a:spcPts val="800"/>
              </a:spcAft>
              <a:buClrTx/>
              <a:buSzTx/>
              <a:buFont typeface="Arial" panose="020B0604020202020204" pitchFamily="34" charset="0"/>
              <a:buChar char="•"/>
              <a:tabLst/>
              <a:defRPr/>
            </a:pP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Collect data and perform analytics in real time</a:t>
            </a:r>
          </a:p>
          <a:p>
            <a:pPr marL="0" marR="0" lvl="0" indent="0" algn="l" defTabSz="914400" rtl="0" eaLnBrk="1" fontAlgn="auto" latinLnBrk="0" hangingPunct="1">
              <a:lnSpc>
                <a:spcPct val="90000"/>
              </a:lnSpc>
              <a:spcBef>
                <a:spcPct val="20000"/>
              </a:spcBef>
              <a:spcAft>
                <a:spcPts val="0"/>
              </a:spcAft>
              <a:buClrTx/>
              <a:buSzTx/>
              <a:buFont typeface="Arial" pitchFamily="34" charset="0"/>
              <a:buNone/>
              <a:tabLst/>
              <a:defRPr/>
            </a:pPr>
            <a:endPar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90000"/>
              </a:lnSpc>
              <a:spcBef>
                <a:spcPct val="20000"/>
              </a:spcBef>
              <a:spcAft>
                <a:spcPts val="0"/>
              </a:spcAft>
              <a:buClrTx/>
              <a:buSzTx/>
              <a:buFont typeface="Arial" pitchFamily="34" charset="0"/>
              <a:buNone/>
              <a:tabLst/>
              <a:defRPr/>
            </a:pPr>
            <a:endParaRPr kumimoji="0" lang="en-US" sz="1399"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90000"/>
              </a:lnSpc>
              <a:spcBef>
                <a:spcPct val="20000"/>
              </a:spcBef>
              <a:spcAft>
                <a:spcPts val="0"/>
              </a:spcAft>
              <a:buClrTx/>
              <a:buSzTx/>
              <a:buFont typeface="Arial" pitchFamily="34" charset="0"/>
              <a:buNone/>
              <a:tabLst/>
              <a:defRPr/>
            </a:pPr>
            <a:endParaRPr kumimoji="0" lang="en-US" sz="1399"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90000"/>
              </a:lnSpc>
              <a:spcBef>
                <a:spcPct val="20000"/>
              </a:spcBef>
              <a:spcAft>
                <a:spcPts val="0"/>
              </a:spcAft>
              <a:buClrTx/>
              <a:buSzTx/>
              <a:buFont typeface="Arial" pitchFamily="34" charset="0"/>
              <a:buNone/>
              <a:tabLst/>
              <a:defRPr/>
            </a:pPr>
            <a:endPar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mn-ea"/>
              <a:cs typeface="+mn-cs"/>
            </a:endParaRPr>
          </a:p>
          <a:p>
            <a:pPr marL="285695" marR="0" lvl="0" indent="-285695" algn="l" defTabSz="932597" rtl="0" eaLnBrk="1" fontAlgn="auto" latinLnBrk="0" hangingPunct="1">
              <a:lnSpc>
                <a:spcPts val="1200"/>
              </a:lnSpc>
              <a:spcBef>
                <a:spcPts val="0"/>
              </a:spcBef>
              <a:spcAft>
                <a:spcPts val="800"/>
              </a:spcAft>
              <a:buClrTx/>
              <a:buSzTx/>
              <a:buFont typeface="Arial" panose="020B0604020202020204" pitchFamily="34" charset="0"/>
              <a:buChar char="•"/>
              <a:tabLst/>
              <a:defRPr/>
            </a:pPr>
            <a:endParaRPr kumimoji="0" lang="en-US" sz="1399"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 name="Vertical Scroll 12"/>
          <p:cNvSpPr/>
          <p:nvPr/>
        </p:nvSpPr>
        <p:spPr bwMode="auto">
          <a:xfrm rot="20768899">
            <a:off x="223728" y="3040882"/>
            <a:ext cx="4995658" cy="1534902"/>
          </a:xfrm>
          <a:prstGeom prst="verticalScroll">
            <a:avLst>
              <a:gd name="adj" fmla="val 8971"/>
            </a:avLst>
          </a:prstGeom>
          <a:solidFill>
            <a:srgbClr val="FF0000"/>
          </a:solidFill>
          <a:ln>
            <a:no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altLang="ja-JP" sz="3200" dirty="0">
                <a:solidFill>
                  <a:srgbClr val="FFFF00"/>
                </a:solidFill>
              </a:rPr>
              <a:t>Node.js used in SCADA </a:t>
            </a:r>
            <a:r>
              <a:rPr lang="en-US" altLang="ja-JP" sz="3200" dirty="0" err="1">
                <a:solidFill>
                  <a:srgbClr val="FFFF00"/>
                </a:solidFill>
              </a:rPr>
              <a:t>IoT</a:t>
            </a:r>
            <a:r>
              <a:rPr lang="en-US" altLang="ja-JP" sz="3200" dirty="0">
                <a:solidFill>
                  <a:srgbClr val="FFFF00"/>
                </a:solidFill>
              </a:rPr>
              <a:t> Project by Siemens</a:t>
            </a:r>
            <a:endParaRPr lang="zh-CN" altLang="en-US" sz="3200" dirty="0">
              <a:solidFill>
                <a:srgbClr val="FFFF00"/>
              </a:solidFill>
            </a:endParaRPr>
          </a:p>
        </p:txBody>
      </p:sp>
    </p:spTree>
    <p:extLst>
      <p:ext uri="{BB962C8B-B14F-4D97-AF65-F5344CB8AC3E}">
        <p14:creationId xmlns:p14="http://schemas.microsoft.com/office/powerpoint/2010/main" val="2271117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Node.js in Azure: </a:t>
            </a:r>
            <a:r>
              <a:rPr lang="zh-CN" altLang="en-US" dirty="0"/>
              <a:t>分享我们学到了什么</a:t>
            </a:r>
            <a:endParaRPr lang="en-US" altLang="zh-CN" dirty="0"/>
          </a:p>
        </p:txBody>
      </p:sp>
      <p:sp>
        <p:nvSpPr>
          <p:cNvPr id="4" name="Text Placeholder 3"/>
          <p:cNvSpPr>
            <a:spLocks noGrp="1"/>
          </p:cNvSpPr>
          <p:nvPr>
            <p:ph type="body" sz="quarter" idx="10"/>
          </p:nvPr>
        </p:nvSpPr>
        <p:spPr>
          <a:xfrm>
            <a:off x="274638" y="1212850"/>
            <a:ext cx="11887200" cy="3924151"/>
          </a:xfrm>
        </p:spPr>
        <p:txBody>
          <a:bodyPr/>
          <a:lstStyle/>
          <a:p>
            <a:r>
              <a:rPr lang="en-US" dirty="0"/>
              <a:t>JavaScript is everywhere</a:t>
            </a:r>
          </a:p>
          <a:p>
            <a:r>
              <a:rPr lang="en-US" dirty="0"/>
              <a:t>Node.js has great performance</a:t>
            </a:r>
          </a:p>
          <a:p>
            <a:r>
              <a:rPr lang="en-US" dirty="0"/>
              <a:t>Node.js has a great community</a:t>
            </a:r>
          </a:p>
          <a:p>
            <a:r>
              <a:rPr lang="en-US" dirty="0"/>
              <a:t>You can use Node.js for many things, like</a:t>
            </a:r>
          </a:p>
          <a:p>
            <a:pPr lvl="1" defTabSz="914400">
              <a:lnSpc>
                <a:spcPts val="3000"/>
              </a:lnSpc>
              <a:spcBef>
                <a:spcPts val="0"/>
              </a:spcBef>
              <a:buSzTx/>
              <a:defRPr/>
            </a:pPr>
            <a:r>
              <a:rPr lang="en-US" sz="3400" kern="0" dirty="0">
                <a:solidFill>
                  <a:schemeClr val="tx1"/>
                </a:solidFill>
                <a:latin typeface="Segoe UI Light" panose="020B0502040204020203" pitchFamily="34" charset="0"/>
              </a:rPr>
              <a:t>Real-time communication (Socket.IO)</a:t>
            </a:r>
          </a:p>
          <a:p>
            <a:pPr lvl="1" defTabSz="914400">
              <a:lnSpc>
                <a:spcPts val="3000"/>
              </a:lnSpc>
              <a:spcBef>
                <a:spcPts val="0"/>
              </a:spcBef>
              <a:buSzTx/>
              <a:defRPr/>
            </a:pPr>
            <a:r>
              <a:rPr lang="en-US" sz="3400" kern="0" dirty="0">
                <a:solidFill>
                  <a:schemeClr val="tx1"/>
                </a:solidFill>
                <a:latin typeface="Segoe UI Light" panose="020B0502040204020203" pitchFamily="34" charset="0"/>
              </a:rPr>
              <a:t>REST API with a single page application (SPA, Angular)</a:t>
            </a:r>
          </a:p>
          <a:p>
            <a:pPr lvl="1" defTabSz="914400">
              <a:lnSpc>
                <a:spcPts val="3000"/>
              </a:lnSpc>
              <a:spcBef>
                <a:spcPts val="0"/>
              </a:spcBef>
              <a:buSzTx/>
              <a:defRPr/>
            </a:pPr>
            <a:r>
              <a:rPr lang="en-US" sz="3400" kern="0" dirty="0">
                <a:solidFill>
                  <a:schemeClr val="tx1"/>
                </a:solidFill>
                <a:latin typeface="Segoe UI Light" panose="020B0502040204020203" pitchFamily="34" charset="0"/>
              </a:rPr>
              <a:t>REST API with hybrid clients (Express, Node)</a:t>
            </a:r>
          </a:p>
        </p:txBody>
      </p:sp>
    </p:spTree>
    <p:extLst>
      <p:ext uri="{BB962C8B-B14F-4D97-AF65-F5344CB8AC3E}">
        <p14:creationId xmlns:p14="http://schemas.microsoft.com/office/powerpoint/2010/main" val="36261107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Cloud: </a:t>
            </a:r>
            <a:r>
              <a:rPr lang="zh-CN" altLang="en-US" dirty="0"/>
              <a:t>程序员想要的东西</a:t>
            </a:r>
            <a:br>
              <a:rPr lang="en-US" dirty="0"/>
            </a:br>
            <a:endParaRPr lang="en-US" dirty="0"/>
          </a:p>
        </p:txBody>
      </p:sp>
      <p:sp>
        <p:nvSpPr>
          <p:cNvPr id="3" name="Text Placeholder 2"/>
          <p:cNvSpPr>
            <a:spLocks noGrp="1"/>
          </p:cNvSpPr>
          <p:nvPr>
            <p:ph type="body" sz="quarter" idx="10"/>
          </p:nvPr>
        </p:nvSpPr>
        <p:spPr>
          <a:xfrm>
            <a:off x="274638" y="1212850"/>
            <a:ext cx="11887200" cy="3108543"/>
          </a:xfrm>
        </p:spPr>
        <p:txBody>
          <a:bodyPr/>
          <a:lstStyle/>
          <a:p>
            <a:r>
              <a:rPr lang="en-US" dirty="0"/>
              <a:t>Make it easy to deploy</a:t>
            </a:r>
          </a:p>
          <a:p>
            <a:pPr lvl="1"/>
            <a:r>
              <a:rPr lang="en-US" dirty="0"/>
              <a:t>Packer, Bitnami</a:t>
            </a:r>
          </a:p>
          <a:p>
            <a:r>
              <a:rPr lang="en-US" dirty="0"/>
              <a:t>Make it easy to scale</a:t>
            </a:r>
          </a:p>
          <a:p>
            <a:pPr lvl="1"/>
            <a:r>
              <a:rPr lang="en-US" dirty="0" err="1"/>
              <a:t>Autoscale</a:t>
            </a:r>
            <a:r>
              <a:rPr lang="en-US" dirty="0"/>
              <a:t>, VM Scale Sets, Containers</a:t>
            </a:r>
          </a:p>
          <a:p>
            <a:r>
              <a:rPr lang="en-US" dirty="0"/>
              <a:t>Make it easy to do more</a:t>
            </a:r>
          </a:p>
          <a:p>
            <a:pPr lvl="1"/>
            <a:r>
              <a:rPr lang="en-US" dirty="0"/>
              <a:t>Managed databases, instrumentation, identity</a:t>
            </a:r>
          </a:p>
        </p:txBody>
      </p:sp>
    </p:spTree>
    <p:extLst>
      <p:ext uri="{BB962C8B-B14F-4D97-AF65-F5344CB8AC3E}">
        <p14:creationId xmlns:p14="http://schemas.microsoft.com/office/powerpoint/2010/main" val="35052365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41237" y="943610"/>
            <a:ext cx="952825"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mn-lt"/>
              </a:rPr>
              <a:t>Client</a:t>
            </a:r>
          </a:p>
        </p:txBody>
      </p:sp>
      <p:sp>
        <p:nvSpPr>
          <p:cNvPr id="4" name="TextBox 3"/>
          <p:cNvSpPr txBox="1"/>
          <p:nvPr/>
        </p:nvSpPr>
        <p:spPr>
          <a:xfrm>
            <a:off x="5861303" y="943610"/>
            <a:ext cx="1012008"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mn-lt"/>
              </a:rPr>
              <a:t>Server</a:t>
            </a:r>
          </a:p>
        </p:txBody>
      </p:sp>
      <p:sp>
        <p:nvSpPr>
          <p:cNvPr id="5" name="TextBox 4"/>
          <p:cNvSpPr txBox="1"/>
          <p:nvPr/>
        </p:nvSpPr>
        <p:spPr>
          <a:xfrm>
            <a:off x="8440552" y="943610"/>
            <a:ext cx="1312090"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mn-lt"/>
              </a:rPr>
              <a:t>Database</a:t>
            </a:r>
          </a:p>
        </p:txBody>
      </p:sp>
      <p:cxnSp>
        <p:nvCxnSpPr>
          <p:cNvPr id="24" name="Straight Arrow Connector 23"/>
          <p:cNvCxnSpPr/>
          <p:nvPr/>
        </p:nvCxnSpPr>
        <p:spPr>
          <a:xfrm>
            <a:off x="4639147" y="674349"/>
            <a:ext cx="822951"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7391574" y="670745"/>
            <a:ext cx="839515" cy="720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951037" y="3363470"/>
            <a:ext cx="9235329" cy="1506446"/>
            <a:chOff x="2543122" y="2318655"/>
            <a:chExt cx="9235329" cy="1506446"/>
          </a:xfrm>
        </p:grpSpPr>
        <p:sp>
          <p:nvSpPr>
            <p:cNvPr id="18" name="Rectangle 17"/>
            <p:cNvSpPr/>
            <p:nvPr/>
          </p:nvSpPr>
          <p:spPr bwMode="auto">
            <a:xfrm>
              <a:off x="4219522" y="2318655"/>
              <a:ext cx="7558929" cy="1452924"/>
            </a:xfrm>
            <a:prstGeom prst="rect">
              <a:avLst/>
            </a:prstGeom>
            <a:solidFill>
              <a:schemeClr val="bg1">
                <a:lumMod val="95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9" name="Rectangle 18"/>
            <p:cNvSpPr/>
            <p:nvPr/>
          </p:nvSpPr>
          <p:spPr bwMode="auto">
            <a:xfrm>
              <a:off x="6663109" y="3303612"/>
              <a:ext cx="4899830" cy="365756"/>
            </a:xfrm>
            <a:prstGeom prst="rect">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Linux</a:t>
              </a:r>
            </a:p>
          </p:txBody>
        </p:sp>
        <p:sp>
          <p:nvSpPr>
            <p:cNvPr id="20" name="Rectangle 19"/>
            <p:cNvSpPr/>
            <p:nvPr/>
          </p:nvSpPr>
          <p:spPr bwMode="auto">
            <a:xfrm>
              <a:off x="6666192" y="2883907"/>
              <a:ext cx="2372173" cy="430477"/>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Apache</a:t>
              </a:r>
            </a:p>
          </p:txBody>
        </p:sp>
        <p:sp>
          <p:nvSpPr>
            <p:cNvPr id="21" name="Rectangle 20"/>
            <p:cNvSpPr/>
            <p:nvPr/>
          </p:nvSpPr>
          <p:spPr bwMode="auto">
            <a:xfrm>
              <a:off x="6663108" y="2491433"/>
              <a:ext cx="2372173" cy="391415"/>
            </a:xfrm>
            <a:prstGeom prst="rect">
              <a:avLst/>
            </a:prstGeom>
            <a:solidFill>
              <a:srgbClr val="00317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PHP</a:t>
              </a:r>
            </a:p>
          </p:txBody>
        </p:sp>
        <p:sp>
          <p:nvSpPr>
            <p:cNvPr id="22" name="Rectangle 21"/>
            <p:cNvSpPr/>
            <p:nvPr/>
          </p:nvSpPr>
          <p:spPr bwMode="auto">
            <a:xfrm>
              <a:off x="9190765" y="2873134"/>
              <a:ext cx="2372173" cy="430478"/>
            </a:xfrm>
            <a:prstGeom prst="rect">
              <a:avLst/>
            </a:prstGeom>
            <a:solidFill>
              <a:srgbClr val="00BC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MySQL</a:t>
              </a: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3122" y="3147398"/>
              <a:ext cx="1472465" cy="677703"/>
            </a:xfrm>
            <a:prstGeom prst="rect">
              <a:avLst/>
            </a:prstGeom>
          </p:spPr>
        </p:pic>
        <p:sp>
          <p:nvSpPr>
            <p:cNvPr id="36" name="Rectangle 35"/>
            <p:cNvSpPr/>
            <p:nvPr/>
          </p:nvSpPr>
          <p:spPr bwMode="auto">
            <a:xfrm>
              <a:off x="4393616" y="2491434"/>
              <a:ext cx="1982769" cy="469292"/>
            </a:xfrm>
            <a:prstGeom prst="rect">
              <a:avLst/>
            </a:prstGeom>
            <a:solidFill>
              <a:schemeClr val="tx1">
                <a:lumMod val="6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JavaScript</a:t>
              </a:r>
            </a:p>
          </p:txBody>
        </p:sp>
      </p:grpSp>
      <p:grpSp>
        <p:nvGrpSpPr>
          <p:cNvPr id="6" name="Group 5"/>
          <p:cNvGrpSpPr/>
          <p:nvPr/>
        </p:nvGrpSpPr>
        <p:grpSpPr>
          <a:xfrm>
            <a:off x="6078511" y="330546"/>
            <a:ext cx="577892" cy="605361"/>
            <a:chOff x="4395787" y="3003550"/>
            <a:chExt cx="868363" cy="909638"/>
          </a:xfrm>
          <a:solidFill>
            <a:srgbClr val="505050"/>
          </a:solidFill>
        </p:grpSpPr>
        <p:sp>
          <p:nvSpPr>
            <p:cNvPr id="50" name="Freeform 17"/>
            <p:cNvSpPr>
              <a:spLocks noEditPoints="1"/>
            </p:cNvSpPr>
            <p:nvPr/>
          </p:nvSpPr>
          <p:spPr bwMode="auto">
            <a:xfrm>
              <a:off x="4395787" y="3670300"/>
              <a:ext cx="868363" cy="242888"/>
            </a:xfrm>
            <a:custGeom>
              <a:avLst/>
              <a:gdLst>
                <a:gd name="T0" fmla="*/ 96 w 768"/>
                <a:gd name="T1" fmla="*/ 43 h 215"/>
                <a:gd name="T2" fmla="*/ 119 w 768"/>
                <a:gd name="T3" fmla="*/ 66 h 215"/>
                <a:gd name="T4" fmla="*/ 96 w 768"/>
                <a:gd name="T5" fmla="*/ 90 h 215"/>
                <a:gd name="T6" fmla="*/ 74 w 768"/>
                <a:gd name="T7" fmla="*/ 66 h 215"/>
                <a:gd name="T8" fmla="*/ 96 w 768"/>
                <a:gd name="T9" fmla="*/ 43 h 215"/>
                <a:gd name="T10" fmla="*/ 96 w 768"/>
                <a:gd name="T11" fmla="*/ 19 h 215"/>
                <a:gd name="T12" fmla="*/ 50 w 768"/>
                <a:gd name="T13" fmla="*/ 67 h 215"/>
                <a:gd name="T14" fmla="*/ 96 w 768"/>
                <a:gd name="T15" fmla="*/ 116 h 215"/>
                <a:gd name="T16" fmla="*/ 143 w 768"/>
                <a:gd name="T17" fmla="*/ 67 h 215"/>
                <a:gd name="T18" fmla="*/ 96 w 768"/>
                <a:gd name="T19" fmla="*/ 19 h 215"/>
                <a:gd name="T20" fmla="*/ 0 w 768"/>
                <a:gd name="T21" fmla="*/ 0 h 215"/>
                <a:gd name="T22" fmla="*/ 768 w 768"/>
                <a:gd name="T23" fmla="*/ 0 h 215"/>
                <a:gd name="T24" fmla="*/ 768 w 768"/>
                <a:gd name="T25" fmla="*/ 133 h 215"/>
                <a:gd name="T26" fmla="*/ 768 w 768"/>
                <a:gd name="T27" fmla="*/ 133 h 215"/>
                <a:gd name="T28" fmla="*/ 768 w 768"/>
                <a:gd name="T29" fmla="*/ 133 h 215"/>
                <a:gd name="T30" fmla="*/ 761 w 768"/>
                <a:gd name="T31" fmla="*/ 152 h 215"/>
                <a:gd name="T32" fmla="*/ 553 w 768"/>
                <a:gd name="T33" fmla="*/ 152 h 215"/>
                <a:gd name="T34" fmla="*/ 553 w 768"/>
                <a:gd name="T35" fmla="*/ 175 h 215"/>
                <a:gd name="T36" fmla="*/ 768 w 768"/>
                <a:gd name="T37" fmla="*/ 175 h 215"/>
                <a:gd name="T38" fmla="*/ 768 w 768"/>
                <a:gd name="T39" fmla="*/ 215 h 215"/>
                <a:gd name="T40" fmla="*/ 0 w 768"/>
                <a:gd name="T41" fmla="*/ 215 h 215"/>
                <a:gd name="T42" fmla="*/ 0 w 768"/>
                <a:gd name="T43" fmla="*/ 175 h 215"/>
                <a:gd name="T44" fmla="*/ 217 w 768"/>
                <a:gd name="T45" fmla="*/ 175 h 215"/>
                <a:gd name="T46" fmla="*/ 217 w 768"/>
                <a:gd name="T47" fmla="*/ 152 h 215"/>
                <a:gd name="T48" fmla="*/ 7 w 768"/>
                <a:gd name="T49" fmla="*/ 152 h 215"/>
                <a:gd name="T50" fmla="*/ 0 w 768"/>
                <a:gd name="T51" fmla="*/ 133 h 215"/>
                <a:gd name="T52" fmla="*/ 0 w 768"/>
                <a:gd name="T53" fmla="*/ 133 h 215"/>
                <a:gd name="T54" fmla="*/ 0 w 768"/>
                <a:gd name="T55" fmla="*/ 133 h 215"/>
                <a:gd name="T56" fmla="*/ 0 w 768"/>
                <a:gd name="T5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68" h="215">
                  <a:moveTo>
                    <a:pt x="96" y="43"/>
                  </a:moveTo>
                  <a:cubicBezTo>
                    <a:pt x="109" y="43"/>
                    <a:pt x="119" y="53"/>
                    <a:pt x="119" y="66"/>
                  </a:cubicBezTo>
                  <a:cubicBezTo>
                    <a:pt x="119" y="79"/>
                    <a:pt x="109" y="90"/>
                    <a:pt x="96" y="90"/>
                  </a:cubicBezTo>
                  <a:cubicBezTo>
                    <a:pt x="84" y="90"/>
                    <a:pt x="74" y="79"/>
                    <a:pt x="74" y="66"/>
                  </a:cubicBezTo>
                  <a:cubicBezTo>
                    <a:pt x="74" y="53"/>
                    <a:pt x="84" y="43"/>
                    <a:pt x="96" y="43"/>
                  </a:cubicBezTo>
                  <a:close/>
                  <a:moveTo>
                    <a:pt x="96" y="19"/>
                  </a:moveTo>
                  <a:cubicBezTo>
                    <a:pt x="71" y="19"/>
                    <a:pt x="50" y="41"/>
                    <a:pt x="50" y="67"/>
                  </a:cubicBezTo>
                  <a:cubicBezTo>
                    <a:pt x="50" y="94"/>
                    <a:pt x="71" y="116"/>
                    <a:pt x="96" y="116"/>
                  </a:cubicBezTo>
                  <a:cubicBezTo>
                    <a:pt x="122" y="116"/>
                    <a:pt x="143" y="94"/>
                    <a:pt x="143" y="67"/>
                  </a:cubicBezTo>
                  <a:cubicBezTo>
                    <a:pt x="143" y="41"/>
                    <a:pt x="122" y="19"/>
                    <a:pt x="96" y="19"/>
                  </a:cubicBezTo>
                  <a:close/>
                  <a:moveTo>
                    <a:pt x="0" y="0"/>
                  </a:moveTo>
                  <a:cubicBezTo>
                    <a:pt x="768" y="0"/>
                    <a:pt x="768" y="0"/>
                    <a:pt x="768" y="0"/>
                  </a:cubicBezTo>
                  <a:cubicBezTo>
                    <a:pt x="768" y="133"/>
                    <a:pt x="768" y="133"/>
                    <a:pt x="768" y="133"/>
                  </a:cubicBezTo>
                  <a:cubicBezTo>
                    <a:pt x="768" y="133"/>
                    <a:pt x="768" y="133"/>
                    <a:pt x="768" y="133"/>
                  </a:cubicBezTo>
                  <a:cubicBezTo>
                    <a:pt x="768" y="133"/>
                    <a:pt x="768" y="133"/>
                    <a:pt x="768" y="133"/>
                  </a:cubicBezTo>
                  <a:cubicBezTo>
                    <a:pt x="761" y="152"/>
                    <a:pt x="761" y="152"/>
                    <a:pt x="761" y="152"/>
                  </a:cubicBezTo>
                  <a:cubicBezTo>
                    <a:pt x="553" y="152"/>
                    <a:pt x="553" y="152"/>
                    <a:pt x="553" y="152"/>
                  </a:cubicBezTo>
                  <a:cubicBezTo>
                    <a:pt x="553" y="175"/>
                    <a:pt x="553" y="175"/>
                    <a:pt x="553" y="175"/>
                  </a:cubicBezTo>
                  <a:cubicBezTo>
                    <a:pt x="768" y="175"/>
                    <a:pt x="768" y="175"/>
                    <a:pt x="768" y="175"/>
                  </a:cubicBezTo>
                  <a:cubicBezTo>
                    <a:pt x="768" y="215"/>
                    <a:pt x="768" y="215"/>
                    <a:pt x="768" y="215"/>
                  </a:cubicBezTo>
                  <a:cubicBezTo>
                    <a:pt x="0" y="215"/>
                    <a:pt x="0" y="215"/>
                    <a:pt x="0" y="215"/>
                  </a:cubicBezTo>
                  <a:cubicBezTo>
                    <a:pt x="0" y="175"/>
                    <a:pt x="0" y="175"/>
                    <a:pt x="0" y="175"/>
                  </a:cubicBezTo>
                  <a:cubicBezTo>
                    <a:pt x="217" y="175"/>
                    <a:pt x="217" y="175"/>
                    <a:pt x="217" y="175"/>
                  </a:cubicBezTo>
                  <a:cubicBezTo>
                    <a:pt x="217" y="152"/>
                    <a:pt x="217" y="152"/>
                    <a:pt x="217" y="152"/>
                  </a:cubicBezTo>
                  <a:cubicBezTo>
                    <a:pt x="7" y="152"/>
                    <a:pt x="7" y="152"/>
                    <a:pt x="7" y="152"/>
                  </a:cubicBezTo>
                  <a:cubicBezTo>
                    <a:pt x="0" y="133"/>
                    <a:pt x="0" y="133"/>
                    <a:pt x="0" y="133"/>
                  </a:cubicBezTo>
                  <a:cubicBezTo>
                    <a:pt x="0" y="133"/>
                    <a:pt x="0" y="133"/>
                    <a:pt x="0" y="133"/>
                  </a:cubicBezTo>
                  <a:cubicBezTo>
                    <a:pt x="0" y="133"/>
                    <a:pt x="0" y="133"/>
                    <a:pt x="0" y="133"/>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18"/>
            <p:cNvSpPr>
              <a:spLocks noEditPoints="1"/>
            </p:cNvSpPr>
            <p:nvPr/>
          </p:nvSpPr>
          <p:spPr bwMode="auto">
            <a:xfrm>
              <a:off x="4395787" y="3332163"/>
              <a:ext cx="868363" cy="269875"/>
            </a:xfrm>
            <a:custGeom>
              <a:avLst/>
              <a:gdLst>
                <a:gd name="T0" fmla="*/ 711 w 767"/>
                <a:gd name="T1" fmla="*/ 137 h 239"/>
                <a:gd name="T2" fmla="*/ 557 w 767"/>
                <a:gd name="T3" fmla="*/ 137 h 239"/>
                <a:gd name="T4" fmla="*/ 548 w 767"/>
                <a:gd name="T5" fmla="*/ 129 h 239"/>
                <a:gd name="T6" fmla="*/ 557 w 767"/>
                <a:gd name="T7" fmla="*/ 121 h 239"/>
                <a:gd name="T8" fmla="*/ 711 w 767"/>
                <a:gd name="T9" fmla="*/ 121 h 239"/>
                <a:gd name="T10" fmla="*/ 719 w 767"/>
                <a:gd name="T11" fmla="*/ 129 h 239"/>
                <a:gd name="T12" fmla="*/ 711 w 767"/>
                <a:gd name="T13" fmla="*/ 137 h 239"/>
                <a:gd name="T14" fmla="*/ 711 w 767"/>
                <a:gd name="T15" fmla="*/ 167 h 239"/>
                <a:gd name="T16" fmla="*/ 557 w 767"/>
                <a:gd name="T17" fmla="*/ 167 h 239"/>
                <a:gd name="T18" fmla="*/ 548 w 767"/>
                <a:gd name="T19" fmla="*/ 159 h 239"/>
                <a:gd name="T20" fmla="*/ 557 w 767"/>
                <a:gd name="T21" fmla="*/ 151 h 239"/>
                <a:gd name="T22" fmla="*/ 711 w 767"/>
                <a:gd name="T23" fmla="*/ 151 h 239"/>
                <a:gd name="T24" fmla="*/ 719 w 767"/>
                <a:gd name="T25" fmla="*/ 159 h 239"/>
                <a:gd name="T26" fmla="*/ 711 w 767"/>
                <a:gd name="T27" fmla="*/ 167 h 239"/>
                <a:gd name="T28" fmla="*/ 711 w 767"/>
                <a:gd name="T29" fmla="*/ 197 h 239"/>
                <a:gd name="T30" fmla="*/ 557 w 767"/>
                <a:gd name="T31" fmla="*/ 197 h 239"/>
                <a:gd name="T32" fmla="*/ 548 w 767"/>
                <a:gd name="T33" fmla="*/ 189 h 239"/>
                <a:gd name="T34" fmla="*/ 557 w 767"/>
                <a:gd name="T35" fmla="*/ 181 h 239"/>
                <a:gd name="T36" fmla="*/ 711 w 767"/>
                <a:gd name="T37" fmla="*/ 181 h 239"/>
                <a:gd name="T38" fmla="*/ 719 w 767"/>
                <a:gd name="T39" fmla="*/ 189 h 239"/>
                <a:gd name="T40" fmla="*/ 711 w 767"/>
                <a:gd name="T41" fmla="*/ 197 h 239"/>
                <a:gd name="T42" fmla="*/ 66 w 767"/>
                <a:gd name="T43" fmla="*/ 208 h 239"/>
                <a:gd name="T44" fmla="*/ 39 w 767"/>
                <a:gd name="T45" fmla="*/ 181 h 239"/>
                <a:gd name="T46" fmla="*/ 66 w 767"/>
                <a:gd name="T47" fmla="*/ 154 h 239"/>
                <a:gd name="T48" fmla="*/ 93 w 767"/>
                <a:gd name="T49" fmla="*/ 181 h 239"/>
                <a:gd name="T50" fmla="*/ 66 w 767"/>
                <a:gd name="T51" fmla="*/ 208 h 239"/>
                <a:gd name="T52" fmla="*/ 737 w 767"/>
                <a:gd name="T53" fmla="*/ 0 h 239"/>
                <a:gd name="T54" fmla="*/ 31 w 767"/>
                <a:gd name="T55" fmla="*/ 0 h 239"/>
                <a:gd name="T56" fmla="*/ 0 w 767"/>
                <a:gd name="T57" fmla="*/ 31 h 239"/>
                <a:gd name="T58" fmla="*/ 0 w 767"/>
                <a:gd name="T59" fmla="*/ 209 h 239"/>
                <a:gd name="T60" fmla="*/ 31 w 767"/>
                <a:gd name="T61" fmla="*/ 239 h 239"/>
                <a:gd name="T62" fmla="*/ 737 w 767"/>
                <a:gd name="T63" fmla="*/ 239 h 239"/>
                <a:gd name="T64" fmla="*/ 767 w 767"/>
                <a:gd name="T65" fmla="*/ 209 h 239"/>
                <a:gd name="T66" fmla="*/ 767 w 767"/>
                <a:gd name="T67" fmla="*/ 31 h 239"/>
                <a:gd name="T68" fmla="*/ 737 w 767"/>
                <a:gd name="T69"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67" h="239">
                  <a:moveTo>
                    <a:pt x="711" y="137"/>
                  </a:moveTo>
                  <a:cubicBezTo>
                    <a:pt x="557" y="137"/>
                    <a:pt x="557" y="137"/>
                    <a:pt x="557" y="137"/>
                  </a:cubicBezTo>
                  <a:cubicBezTo>
                    <a:pt x="552" y="137"/>
                    <a:pt x="548" y="134"/>
                    <a:pt x="548" y="129"/>
                  </a:cubicBezTo>
                  <a:cubicBezTo>
                    <a:pt x="548" y="125"/>
                    <a:pt x="552" y="121"/>
                    <a:pt x="557" y="121"/>
                  </a:cubicBezTo>
                  <a:cubicBezTo>
                    <a:pt x="711" y="121"/>
                    <a:pt x="711" y="121"/>
                    <a:pt x="711" y="121"/>
                  </a:cubicBezTo>
                  <a:cubicBezTo>
                    <a:pt x="716" y="121"/>
                    <a:pt x="719" y="125"/>
                    <a:pt x="719" y="129"/>
                  </a:cubicBezTo>
                  <a:cubicBezTo>
                    <a:pt x="719" y="134"/>
                    <a:pt x="716" y="137"/>
                    <a:pt x="711" y="137"/>
                  </a:cubicBezTo>
                  <a:close/>
                  <a:moveTo>
                    <a:pt x="711" y="167"/>
                  </a:moveTo>
                  <a:cubicBezTo>
                    <a:pt x="557" y="167"/>
                    <a:pt x="557" y="167"/>
                    <a:pt x="557" y="167"/>
                  </a:cubicBezTo>
                  <a:cubicBezTo>
                    <a:pt x="552" y="167"/>
                    <a:pt x="548" y="164"/>
                    <a:pt x="548" y="159"/>
                  </a:cubicBezTo>
                  <a:cubicBezTo>
                    <a:pt x="548" y="154"/>
                    <a:pt x="552" y="151"/>
                    <a:pt x="557" y="151"/>
                  </a:cubicBezTo>
                  <a:cubicBezTo>
                    <a:pt x="711" y="151"/>
                    <a:pt x="711" y="151"/>
                    <a:pt x="711" y="151"/>
                  </a:cubicBezTo>
                  <a:cubicBezTo>
                    <a:pt x="716" y="151"/>
                    <a:pt x="719" y="154"/>
                    <a:pt x="719" y="159"/>
                  </a:cubicBezTo>
                  <a:cubicBezTo>
                    <a:pt x="719" y="164"/>
                    <a:pt x="716" y="167"/>
                    <a:pt x="711" y="167"/>
                  </a:cubicBezTo>
                  <a:close/>
                  <a:moveTo>
                    <a:pt x="711" y="197"/>
                  </a:moveTo>
                  <a:cubicBezTo>
                    <a:pt x="557" y="197"/>
                    <a:pt x="557" y="197"/>
                    <a:pt x="557" y="197"/>
                  </a:cubicBezTo>
                  <a:cubicBezTo>
                    <a:pt x="552" y="197"/>
                    <a:pt x="548" y="193"/>
                    <a:pt x="548" y="189"/>
                  </a:cubicBezTo>
                  <a:cubicBezTo>
                    <a:pt x="548" y="184"/>
                    <a:pt x="552" y="181"/>
                    <a:pt x="557" y="181"/>
                  </a:cubicBezTo>
                  <a:cubicBezTo>
                    <a:pt x="711" y="181"/>
                    <a:pt x="711" y="181"/>
                    <a:pt x="711" y="181"/>
                  </a:cubicBezTo>
                  <a:cubicBezTo>
                    <a:pt x="716" y="181"/>
                    <a:pt x="719" y="184"/>
                    <a:pt x="719" y="189"/>
                  </a:cubicBezTo>
                  <a:cubicBezTo>
                    <a:pt x="719" y="193"/>
                    <a:pt x="716" y="197"/>
                    <a:pt x="711" y="197"/>
                  </a:cubicBezTo>
                  <a:close/>
                  <a:moveTo>
                    <a:pt x="66" y="208"/>
                  </a:moveTo>
                  <a:cubicBezTo>
                    <a:pt x="51" y="208"/>
                    <a:pt x="39" y="196"/>
                    <a:pt x="39" y="181"/>
                  </a:cubicBezTo>
                  <a:cubicBezTo>
                    <a:pt x="39" y="166"/>
                    <a:pt x="51" y="154"/>
                    <a:pt x="66" y="154"/>
                  </a:cubicBezTo>
                  <a:cubicBezTo>
                    <a:pt x="81" y="154"/>
                    <a:pt x="93" y="166"/>
                    <a:pt x="93" y="181"/>
                  </a:cubicBezTo>
                  <a:cubicBezTo>
                    <a:pt x="93" y="196"/>
                    <a:pt x="81" y="208"/>
                    <a:pt x="66" y="208"/>
                  </a:cubicBezTo>
                  <a:close/>
                  <a:moveTo>
                    <a:pt x="737" y="0"/>
                  </a:moveTo>
                  <a:cubicBezTo>
                    <a:pt x="31" y="0"/>
                    <a:pt x="31" y="0"/>
                    <a:pt x="31" y="0"/>
                  </a:cubicBezTo>
                  <a:cubicBezTo>
                    <a:pt x="14" y="0"/>
                    <a:pt x="0" y="14"/>
                    <a:pt x="0" y="31"/>
                  </a:cubicBezTo>
                  <a:cubicBezTo>
                    <a:pt x="0" y="209"/>
                    <a:pt x="0" y="209"/>
                    <a:pt x="0" y="209"/>
                  </a:cubicBezTo>
                  <a:cubicBezTo>
                    <a:pt x="0" y="225"/>
                    <a:pt x="14" y="239"/>
                    <a:pt x="31" y="239"/>
                  </a:cubicBezTo>
                  <a:cubicBezTo>
                    <a:pt x="737" y="239"/>
                    <a:pt x="737" y="239"/>
                    <a:pt x="737" y="239"/>
                  </a:cubicBezTo>
                  <a:cubicBezTo>
                    <a:pt x="755" y="239"/>
                    <a:pt x="767" y="225"/>
                    <a:pt x="767" y="209"/>
                  </a:cubicBezTo>
                  <a:cubicBezTo>
                    <a:pt x="767" y="31"/>
                    <a:pt x="767" y="31"/>
                    <a:pt x="767" y="31"/>
                  </a:cubicBezTo>
                  <a:cubicBezTo>
                    <a:pt x="767" y="14"/>
                    <a:pt x="755" y="0"/>
                    <a:pt x="73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19"/>
            <p:cNvSpPr>
              <a:spLocks noEditPoints="1"/>
            </p:cNvSpPr>
            <p:nvPr/>
          </p:nvSpPr>
          <p:spPr bwMode="auto">
            <a:xfrm>
              <a:off x="4395787" y="3003550"/>
              <a:ext cx="868363" cy="269875"/>
            </a:xfrm>
            <a:custGeom>
              <a:avLst/>
              <a:gdLst>
                <a:gd name="T0" fmla="*/ 711 w 767"/>
                <a:gd name="T1" fmla="*/ 137 h 239"/>
                <a:gd name="T2" fmla="*/ 557 w 767"/>
                <a:gd name="T3" fmla="*/ 137 h 239"/>
                <a:gd name="T4" fmla="*/ 548 w 767"/>
                <a:gd name="T5" fmla="*/ 129 h 239"/>
                <a:gd name="T6" fmla="*/ 557 w 767"/>
                <a:gd name="T7" fmla="*/ 121 h 239"/>
                <a:gd name="T8" fmla="*/ 711 w 767"/>
                <a:gd name="T9" fmla="*/ 121 h 239"/>
                <a:gd name="T10" fmla="*/ 719 w 767"/>
                <a:gd name="T11" fmla="*/ 129 h 239"/>
                <a:gd name="T12" fmla="*/ 711 w 767"/>
                <a:gd name="T13" fmla="*/ 137 h 239"/>
                <a:gd name="T14" fmla="*/ 711 w 767"/>
                <a:gd name="T15" fmla="*/ 167 h 239"/>
                <a:gd name="T16" fmla="*/ 557 w 767"/>
                <a:gd name="T17" fmla="*/ 167 h 239"/>
                <a:gd name="T18" fmla="*/ 548 w 767"/>
                <a:gd name="T19" fmla="*/ 159 h 239"/>
                <a:gd name="T20" fmla="*/ 557 w 767"/>
                <a:gd name="T21" fmla="*/ 151 h 239"/>
                <a:gd name="T22" fmla="*/ 711 w 767"/>
                <a:gd name="T23" fmla="*/ 151 h 239"/>
                <a:gd name="T24" fmla="*/ 719 w 767"/>
                <a:gd name="T25" fmla="*/ 159 h 239"/>
                <a:gd name="T26" fmla="*/ 711 w 767"/>
                <a:gd name="T27" fmla="*/ 167 h 239"/>
                <a:gd name="T28" fmla="*/ 711 w 767"/>
                <a:gd name="T29" fmla="*/ 197 h 239"/>
                <a:gd name="T30" fmla="*/ 557 w 767"/>
                <a:gd name="T31" fmla="*/ 197 h 239"/>
                <a:gd name="T32" fmla="*/ 548 w 767"/>
                <a:gd name="T33" fmla="*/ 189 h 239"/>
                <a:gd name="T34" fmla="*/ 557 w 767"/>
                <a:gd name="T35" fmla="*/ 181 h 239"/>
                <a:gd name="T36" fmla="*/ 711 w 767"/>
                <a:gd name="T37" fmla="*/ 181 h 239"/>
                <a:gd name="T38" fmla="*/ 719 w 767"/>
                <a:gd name="T39" fmla="*/ 189 h 239"/>
                <a:gd name="T40" fmla="*/ 711 w 767"/>
                <a:gd name="T41" fmla="*/ 197 h 239"/>
                <a:gd name="T42" fmla="*/ 66 w 767"/>
                <a:gd name="T43" fmla="*/ 208 h 239"/>
                <a:gd name="T44" fmla="*/ 39 w 767"/>
                <a:gd name="T45" fmla="*/ 181 h 239"/>
                <a:gd name="T46" fmla="*/ 66 w 767"/>
                <a:gd name="T47" fmla="*/ 154 h 239"/>
                <a:gd name="T48" fmla="*/ 93 w 767"/>
                <a:gd name="T49" fmla="*/ 181 h 239"/>
                <a:gd name="T50" fmla="*/ 66 w 767"/>
                <a:gd name="T51" fmla="*/ 208 h 239"/>
                <a:gd name="T52" fmla="*/ 737 w 767"/>
                <a:gd name="T53" fmla="*/ 0 h 239"/>
                <a:gd name="T54" fmla="*/ 31 w 767"/>
                <a:gd name="T55" fmla="*/ 0 h 239"/>
                <a:gd name="T56" fmla="*/ 0 w 767"/>
                <a:gd name="T57" fmla="*/ 31 h 239"/>
                <a:gd name="T58" fmla="*/ 0 w 767"/>
                <a:gd name="T59" fmla="*/ 209 h 239"/>
                <a:gd name="T60" fmla="*/ 31 w 767"/>
                <a:gd name="T61" fmla="*/ 239 h 239"/>
                <a:gd name="T62" fmla="*/ 737 w 767"/>
                <a:gd name="T63" fmla="*/ 239 h 239"/>
                <a:gd name="T64" fmla="*/ 767 w 767"/>
                <a:gd name="T65" fmla="*/ 209 h 239"/>
                <a:gd name="T66" fmla="*/ 767 w 767"/>
                <a:gd name="T67" fmla="*/ 31 h 239"/>
                <a:gd name="T68" fmla="*/ 737 w 767"/>
                <a:gd name="T69"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67" h="239">
                  <a:moveTo>
                    <a:pt x="711" y="137"/>
                  </a:moveTo>
                  <a:cubicBezTo>
                    <a:pt x="557" y="137"/>
                    <a:pt x="557" y="137"/>
                    <a:pt x="557" y="137"/>
                  </a:cubicBezTo>
                  <a:cubicBezTo>
                    <a:pt x="552" y="137"/>
                    <a:pt x="548" y="134"/>
                    <a:pt x="548" y="129"/>
                  </a:cubicBezTo>
                  <a:cubicBezTo>
                    <a:pt x="548" y="125"/>
                    <a:pt x="552" y="121"/>
                    <a:pt x="557" y="121"/>
                  </a:cubicBezTo>
                  <a:cubicBezTo>
                    <a:pt x="711" y="121"/>
                    <a:pt x="711" y="121"/>
                    <a:pt x="711" y="121"/>
                  </a:cubicBezTo>
                  <a:cubicBezTo>
                    <a:pt x="716" y="121"/>
                    <a:pt x="719" y="125"/>
                    <a:pt x="719" y="129"/>
                  </a:cubicBezTo>
                  <a:cubicBezTo>
                    <a:pt x="719" y="134"/>
                    <a:pt x="716" y="137"/>
                    <a:pt x="711" y="137"/>
                  </a:cubicBezTo>
                  <a:close/>
                  <a:moveTo>
                    <a:pt x="711" y="167"/>
                  </a:moveTo>
                  <a:cubicBezTo>
                    <a:pt x="557" y="167"/>
                    <a:pt x="557" y="167"/>
                    <a:pt x="557" y="167"/>
                  </a:cubicBezTo>
                  <a:cubicBezTo>
                    <a:pt x="552" y="167"/>
                    <a:pt x="548" y="164"/>
                    <a:pt x="548" y="159"/>
                  </a:cubicBezTo>
                  <a:cubicBezTo>
                    <a:pt x="548" y="154"/>
                    <a:pt x="552" y="151"/>
                    <a:pt x="557" y="151"/>
                  </a:cubicBezTo>
                  <a:cubicBezTo>
                    <a:pt x="711" y="151"/>
                    <a:pt x="711" y="151"/>
                    <a:pt x="711" y="151"/>
                  </a:cubicBezTo>
                  <a:cubicBezTo>
                    <a:pt x="716" y="151"/>
                    <a:pt x="719" y="154"/>
                    <a:pt x="719" y="159"/>
                  </a:cubicBezTo>
                  <a:cubicBezTo>
                    <a:pt x="719" y="164"/>
                    <a:pt x="716" y="167"/>
                    <a:pt x="711" y="167"/>
                  </a:cubicBezTo>
                  <a:close/>
                  <a:moveTo>
                    <a:pt x="711" y="197"/>
                  </a:moveTo>
                  <a:cubicBezTo>
                    <a:pt x="557" y="197"/>
                    <a:pt x="557" y="197"/>
                    <a:pt x="557" y="197"/>
                  </a:cubicBezTo>
                  <a:cubicBezTo>
                    <a:pt x="552" y="197"/>
                    <a:pt x="548" y="193"/>
                    <a:pt x="548" y="189"/>
                  </a:cubicBezTo>
                  <a:cubicBezTo>
                    <a:pt x="548" y="184"/>
                    <a:pt x="552" y="181"/>
                    <a:pt x="557" y="181"/>
                  </a:cubicBezTo>
                  <a:cubicBezTo>
                    <a:pt x="711" y="181"/>
                    <a:pt x="711" y="181"/>
                    <a:pt x="711" y="181"/>
                  </a:cubicBezTo>
                  <a:cubicBezTo>
                    <a:pt x="716" y="181"/>
                    <a:pt x="719" y="184"/>
                    <a:pt x="719" y="189"/>
                  </a:cubicBezTo>
                  <a:cubicBezTo>
                    <a:pt x="719" y="193"/>
                    <a:pt x="716" y="197"/>
                    <a:pt x="711" y="197"/>
                  </a:cubicBezTo>
                  <a:close/>
                  <a:moveTo>
                    <a:pt x="66" y="208"/>
                  </a:moveTo>
                  <a:cubicBezTo>
                    <a:pt x="51" y="208"/>
                    <a:pt x="39" y="196"/>
                    <a:pt x="39" y="181"/>
                  </a:cubicBezTo>
                  <a:cubicBezTo>
                    <a:pt x="39" y="166"/>
                    <a:pt x="51" y="154"/>
                    <a:pt x="66" y="154"/>
                  </a:cubicBezTo>
                  <a:cubicBezTo>
                    <a:pt x="81" y="154"/>
                    <a:pt x="93" y="166"/>
                    <a:pt x="93" y="181"/>
                  </a:cubicBezTo>
                  <a:cubicBezTo>
                    <a:pt x="93" y="196"/>
                    <a:pt x="81" y="208"/>
                    <a:pt x="66" y="208"/>
                  </a:cubicBezTo>
                  <a:close/>
                  <a:moveTo>
                    <a:pt x="737" y="0"/>
                  </a:moveTo>
                  <a:cubicBezTo>
                    <a:pt x="31" y="0"/>
                    <a:pt x="31" y="0"/>
                    <a:pt x="31" y="0"/>
                  </a:cubicBezTo>
                  <a:cubicBezTo>
                    <a:pt x="14" y="0"/>
                    <a:pt x="0" y="14"/>
                    <a:pt x="0" y="31"/>
                  </a:cubicBezTo>
                  <a:cubicBezTo>
                    <a:pt x="0" y="209"/>
                    <a:pt x="0" y="209"/>
                    <a:pt x="0" y="209"/>
                  </a:cubicBezTo>
                  <a:cubicBezTo>
                    <a:pt x="0" y="225"/>
                    <a:pt x="14" y="239"/>
                    <a:pt x="31" y="239"/>
                  </a:cubicBezTo>
                  <a:cubicBezTo>
                    <a:pt x="737" y="239"/>
                    <a:pt x="737" y="239"/>
                    <a:pt x="737" y="239"/>
                  </a:cubicBezTo>
                  <a:cubicBezTo>
                    <a:pt x="755" y="239"/>
                    <a:pt x="767" y="225"/>
                    <a:pt x="767" y="209"/>
                  </a:cubicBezTo>
                  <a:cubicBezTo>
                    <a:pt x="767" y="31"/>
                    <a:pt x="767" y="31"/>
                    <a:pt x="767" y="31"/>
                  </a:cubicBezTo>
                  <a:cubicBezTo>
                    <a:pt x="767" y="14"/>
                    <a:pt x="755" y="0"/>
                    <a:pt x="73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1" name="Freeform 5"/>
          <p:cNvSpPr>
            <a:spLocks noEditPoints="1"/>
          </p:cNvSpPr>
          <p:nvPr/>
        </p:nvSpPr>
        <p:spPr bwMode="auto">
          <a:xfrm>
            <a:off x="8837259" y="403225"/>
            <a:ext cx="428347" cy="507305"/>
          </a:xfrm>
          <a:custGeom>
            <a:avLst/>
            <a:gdLst>
              <a:gd name="T0" fmla="*/ 387 w 403"/>
              <a:gd name="T1" fmla="*/ 49 h 478"/>
              <a:gd name="T2" fmla="*/ 344 w 403"/>
              <a:gd name="T3" fmla="*/ 23 h 478"/>
              <a:gd name="T4" fmla="*/ 280 w 403"/>
              <a:gd name="T5" fmla="*/ 6 h 478"/>
              <a:gd name="T6" fmla="*/ 202 w 403"/>
              <a:gd name="T7" fmla="*/ 0 h 478"/>
              <a:gd name="T8" fmla="*/ 202 w 403"/>
              <a:gd name="T9" fmla="*/ 0 h 478"/>
              <a:gd name="T10" fmla="*/ 202 w 403"/>
              <a:gd name="T11" fmla="*/ 0 h 478"/>
              <a:gd name="T12" fmla="*/ 202 w 403"/>
              <a:gd name="T13" fmla="*/ 0 h 478"/>
              <a:gd name="T14" fmla="*/ 201 w 403"/>
              <a:gd name="T15" fmla="*/ 0 h 478"/>
              <a:gd name="T16" fmla="*/ 201 w 403"/>
              <a:gd name="T17" fmla="*/ 0 h 478"/>
              <a:gd name="T18" fmla="*/ 201 w 403"/>
              <a:gd name="T19" fmla="*/ 0 h 478"/>
              <a:gd name="T20" fmla="*/ 124 w 403"/>
              <a:gd name="T21" fmla="*/ 6 h 478"/>
              <a:gd name="T22" fmla="*/ 59 w 403"/>
              <a:gd name="T23" fmla="*/ 23 h 478"/>
              <a:gd name="T24" fmla="*/ 16 w 403"/>
              <a:gd name="T25" fmla="*/ 49 h 478"/>
              <a:gd name="T26" fmla="*/ 0 w 403"/>
              <a:gd name="T27" fmla="*/ 79 h 478"/>
              <a:gd name="T28" fmla="*/ 0 w 403"/>
              <a:gd name="T29" fmla="*/ 398 h 478"/>
              <a:gd name="T30" fmla="*/ 4 w 403"/>
              <a:gd name="T31" fmla="*/ 414 h 478"/>
              <a:gd name="T32" fmla="*/ 16 w 403"/>
              <a:gd name="T33" fmla="*/ 429 h 478"/>
              <a:gd name="T34" fmla="*/ 59 w 403"/>
              <a:gd name="T35" fmla="*/ 454 h 478"/>
              <a:gd name="T36" fmla="*/ 201 w 403"/>
              <a:gd name="T37" fmla="*/ 478 h 478"/>
              <a:gd name="T38" fmla="*/ 201 w 403"/>
              <a:gd name="T39" fmla="*/ 478 h 478"/>
              <a:gd name="T40" fmla="*/ 201 w 403"/>
              <a:gd name="T41" fmla="*/ 478 h 478"/>
              <a:gd name="T42" fmla="*/ 202 w 403"/>
              <a:gd name="T43" fmla="*/ 478 h 478"/>
              <a:gd name="T44" fmla="*/ 202 w 403"/>
              <a:gd name="T45" fmla="*/ 478 h 478"/>
              <a:gd name="T46" fmla="*/ 202 w 403"/>
              <a:gd name="T47" fmla="*/ 478 h 478"/>
              <a:gd name="T48" fmla="*/ 202 w 403"/>
              <a:gd name="T49" fmla="*/ 478 h 478"/>
              <a:gd name="T50" fmla="*/ 344 w 403"/>
              <a:gd name="T51" fmla="*/ 454 h 478"/>
              <a:gd name="T52" fmla="*/ 387 w 403"/>
              <a:gd name="T53" fmla="*/ 429 h 478"/>
              <a:gd name="T54" fmla="*/ 399 w 403"/>
              <a:gd name="T55" fmla="*/ 414 h 478"/>
              <a:gd name="T56" fmla="*/ 403 w 403"/>
              <a:gd name="T57" fmla="*/ 398 h 478"/>
              <a:gd name="T58" fmla="*/ 403 w 403"/>
              <a:gd name="T59" fmla="*/ 79 h 478"/>
              <a:gd name="T60" fmla="*/ 387 w 403"/>
              <a:gd name="T61" fmla="*/ 49 h 478"/>
              <a:gd name="T62" fmla="*/ 202 w 403"/>
              <a:gd name="T63" fmla="*/ 119 h 478"/>
              <a:gd name="T64" fmla="*/ 35 w 403"/>
              <a:gd name="T65" fmla="*/ 72 h 478"/>
              <a:gd name="T66" fmla="*/ 202 w 403"/>
              <a:gd name="T67" fmla="*/ 24 h 478"/>
              <a:gd name="T68" fmla="*/ 368 w 403"/>
              <a:gd name="T69" fmla="*/ 72 h 478"/>
              <a:gd name="T70" fmla="*/ 202 w 403"/>
              <a:gd name="T71" fmla="*/ 1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3" h="478">
                <a:moveTo>
                  <a:pt x="387" y="49"/>
                </a:moveTo>
                <a:cubicBezTo>
                  <a:pt x="377" y="39"/>
                  <a:pt x="362" y="30"/>
                  <a:pt x="344" y="23"/>
                </a:cubicBezTo>
                <a:cubicBezTo>
                  <a:pt x="326" y="16"/>
                  <a:pt x="304" y="10"/>
                  <a:pt x="280" y="6"/>
                </a:cubicBezTo>
                <a:cubicBezTo>
                  <a:pt x="256" y="2"/>
                  <a:pt x="230" y="0"/>
                  <a:pt x="202" y="0"/>
                </a:cubicBezTo>
                <a:cubicBezTo>
                  <a:pt x="202" y="0"/>
                  <a:pt x="202" y="0"/>
                  <a:pt x="202" y="0"/>
                </a:cubicBezTo>
                <a:cubicBezTo>
                  <a:pt x="202" y="0"/>
                  <a:pt x="202" y="0"/>
                  <a:pt x="202" y="0"/>
                </a:cubicBezTo>
                <a:cubicBezTo>
                  <a:pt x="202" y="0"/>
                  <a:pt x="202" y="0"/>
                  <a:pt x="202" y="0"/>
                </a:cubicBezTo>
                <a:cubicBezTo>
                  <a:pt x="202" y="0"/>
                  <a:pt x="201" y="0"/>
                  <a:pt x="201" y="0"/>
                </a:cubicBezTo>
                <a:cubicBezTo>
                  <a:pt x="201" y="0"/>
                  <a:pt x="201" y="0"/>
                  <a:pt x="201" y="0"/>
                </a:cubicBezTo>
                <a:cubicBezTo>
                  <a:pt x="201" y="0"/>
                  <a:pt x="201" y="0"/>
                  <a:pt x="201" y="0"/>
                </a:cubicBezTo>
                <a:cubicBezTo>
                  <a:pt x="174" y="0"/>
                  <a:pt x="147" y="2"/>
                  <a:pt x="124" y="6"/>
                </a:cubicBezTo>
                <a:cubicBezTo>
                  <a:pt x="99" y="10"/>
                  <a:pt x="78" y="16"/>
                  <a:pt x="59" y="23"/>
                </a:cubicBezTo>
                <a:cubicBezTo>
                  <a:pt x="41" y="30"/>
                  <a:pt x="26" y="39"/>
                  <a:pt x="16" y="49"/>
                </a:cubicBezTo>
                <a:cubicBezTo>
                  <a:pt x="6" y="58"/>
                  <a:pt x="0" y="69"/>
                  <a:pt x="0" y="79"/>
                </a:cubicBezTo>
                <a:cubicBezTo>
                  <a:pt x="0" y="398"/>
                  <a:pt x="0" y="398"/>
                  <a:pt x="0" y="398"/>
                </a:cubicBezTo>
                <a:cubicBezTo>
                  <a:pt x="0" y="403"/>
                  <a:pt x="1" y="409"/>
                  <a:pt x="4" y="414"/>
                </a:cubicBezTo>
                <a:cubicBezTo>
                  <a:pt x="7" y="419"/>
                  <a:pt x="11" y="424"/>
                  <a:pt x="16" y="429"/>
                </a:cubicBezTo>
                <a:cubicBezTo>
                  <a:pt x="26" y="438"/>
                  <a:pt x="41" y="447"/>
                  <a:pt x="59" y="454"/>
                </a:cubicBezTo>
                <a:cubicBezTo>
                  <a:pt x="96" y="469"/>
                  <a:pt x="146" y="477"/>
                  <a:pt x="201" y="478"/>
                </a:cubicBezTo>
                <a:cubicBezTo>
                  <a:pt x="201" y="478"/>
                  <a:pt x="201" y="478"/>
                  <a:pt x="201" y="478"/>
                </a:cubicBezTo>
                <a:cubicBezTo>
                  <a:pt x="201" y="478"/>
                  <a:pt x="201" y="478"/>
                  <a:pt x="201" y="478"/>
                </a:cubicBezTo>
                <a:cubicBezTo>
                  <a:pt x="201" y="478"/>
                  <a:pt x="202" y="478"/>
                  <a:pt x="202" y="478"/>
                </a:cubicBezTo>
                <a:cubicBezTo>
                  <a:pt x="202" y="478"/>
                  <a:pt x="202" y="478"/>
                  <a:pt x="202" y="478"/>
                </a:cubicBezTo>
                <a:cubicBezTo>
                  <a:pt x="202" y="478"/>
                  <a:pt x="202" y="478"/>
                  <a:pt x="202" y="478"/>
                </a:cubicBezTo>
                <a:cubicBezTo>
                  <a:pt x="202" y="478"/>
                  <a:pt x="202" y="478"/>
                  <a:pt x="202" y="478"/>
                </a:cubicBezTo>
                <a:cubicBezTo>
                  <a:pt x="258" y="477"/>
                  <a:pt x="308" y="469"/>
                  <a:pt x="344" y="454"/>
                </a:cubicBezTo>
                <a:cubicBezTo>
                  <a:pt x="362" y="447"/>
                  <a:pt x="377" y="438"/>
                  <a:pt x="387" y="429"/>
                </a:cubicBezTo>
                <a:cubicBezTo>
                  <a:pt x="393" y="424"/>
                  <a:pt x="397" y="419"/>
                  <a:pt x="399" y="414"/>
                </a:cubicBezTo>
                <a:cubicBezTo>
                  <a:pt x="402" y="409"/>
                  <a:pt x="403" y="403"/>
                  <a:pt x="403" y="398"/>
                </a:cubicBezTo>
                <a:cubicBezTo>
                  <a:pt x="403" y="79"/>
                  <a:pt x="403" y="79"/>
                  <a:pt x="403" y="79"/>
                </a:cubicBezTo>
                <a:cubicBezTo>
                  <a:pt x="403" y="69"/>
                  <a:pt x="398" y="58"/>
                  <a:pt x="387" y="49"/>
                </a:cubicBezTo>
                <a:close/>
                <a:moveTo>
                  <a:pt x="202" y="119"/>
                </a:moveTo>
                <a:cubicBezTo>
                  <a:pt x="110" y="119"/>
                  <a:pt x="35" y="98"/>
                  <a:pt x="35" y="72"/>
                </a:cubicBezTo>
                <a:cubicBezTo>
                  <a:pt x="35" y="45"/>
                  <a:pt x="110" y="24"/>
                  <a:pt x="202" y="24"/>
                </a:cubicBezTo>
                <a:cubicBezTo>
                  <a:pt x="294" y="24"/>
                  <a:pt x="368" y="45"/>
                  <a:pt x="368" y="72"/>
                </a:cubicBezTo>
                <a:cubicBezTo>
                  <a:pt x="368" y="98"/>
                  <a:pt x="294" y="119"/>
                  <a:pt x="202" y="119"/>
                </a:cubicBezTo>
                <a:close/>
              </a:path>
            </a:pathLst>
          </a:custGeom>
          <a:solidFill>
            <a:srgbClr val="50505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7" name="Group 16"/>
          <p:cNvGrpSpPr/>
          <p:nvPr/>
        </p:nvGrpSpPr>
        <p:grpSpPr>
          <a:xfrm>
            <a:off x="3379594" y="330931"/>
            <a:ext cx="788987" cy="617538"/>
            <a:chOff x="534988" y="403225"/>
            <a:chExt cx="788987" cy="617538"/>
          </a:xfrm>
          <a:solidFill>
            <a:srgbClr val="505050"/>
          </a:solidFill>
        </p:grpSpPr>
        <p:sp>
          <p:nvSpPr>
            <p:cNvPr id="15" name="Freeform 9"/>
            <p:cNvSpPr>
              <a:spLocks noEditPoints="1"/>
            </p:cNvSpPr>
            <p:nvPr/>
          </p:nvSpPr>
          <p:spPr bwMode="auto">
            <a:xfrm>
              <a:off x="534988" y="403225"/>
              <a:ext cx="788987" cy="617538"/>
            </a:xfrm>
            <a:custGeom>
              <a:avLst/>
              <a:gdLst>
                <a:gd name="T0" fmla="*/ 120 w 122"/>
                <a:gd name="T1" fmla="*/ 0 h 95"/>
                <a:gd name="T2" fmla="*/ 3 w 122"/>
                <a:gd name="T3" fmla="*/ 0 h 95"/>
                <a:gd name="T4" fmla="*/ 0 w 122"/>
                <a:gd name="T5" fmla="*/ 3 h 95"/>
                <a:gd name="T6" fmla="*/ 0 w 122"/>
                <a:gd name="T7" fmla="*/ 74 h 95"/>
                <a:gd name="T8" fmla="*/ 3 w 122"/>
                <a:gd name="T9" fmla="*/ 77 h 95"/>
                <a:gd name="T10" fmla="*/ 51 w 122"/>
                <a:gd name="T11" fmla="*/ 77 h 95"/>
                <a:gd name="T12" fmla="*/ 51 w 122"/>
                <a:gd name="T13" fmla="*/ 90 h 95"/>
                <a:gd name="T14" fmla="*/ 37 w 122"/>
                <a:gd name="T15" fmla="*/ 90 h 95"/>
                <a:gd name="T16" fmla="*/ 37 w 122"/>
                <a:gd name="T17" fmla="*/ 95 h 95"/>
                <a:gd name="T18" fmla="*/ 86 w 122"/>
                <a:gd name="T19" fmla="*/ 95 h 95"/>
                <a:gd name="T20" fmla="*/ 86 w 122"/>
                <a:gd name="T21" fmla="*/ 90 h 95"/>
                <a:gd name="T22" fmla="*/ 71 w 122"/>
                <a:gd name="T23" fmla="*/ 90 h 95"/>
                <a:gd name="T24" fmla="*/ 71 w 122"/>
                <a:gd name="T25" fmla="*/ 77 h 95"/>
                <a:gd name="T26" fmla="*/ 120 w 122"/>
                <a:gd name="T27" fmla="*/ 77 h 95"/>
                <a:gd name="T28" fmla="*/ 122 w 122"/>
                <a:gd name="T29" fmla="*/ 74 h 95"/>
                <a:gd name="T30" fmla="*/ 122 w 122"/>
                <a:gd name="T31" fmla="*/ 3 h 95"/>
                <a:gd name="T32" fmla="*/ 120 w 122"/>
                <a:gd name="T33" fmla="*/ 0 h 95"/>
                <a:gd name="T34" fmla="*/ 65 w 122"/>
                <a:gd name="T35" fmla="*/ 82 h 95"/>
                <a:gd name="T36" fmla="*/ 61 w 122"/>
                <a:gd name="T37" fmla="*/ 86 h 95"/>
                <a:gd name="T38" fmla="*/ 57 w 122"/>
                <a:gd name="T39" fmla="*/ 82 h 95"/>
                <a:gd name="T40" fmla="*/ 57 w 122"/>
                <a:gd name="T41" fmla="*/ 77 h 95"/>
                <a:gd name="T42" fmla="*/ 65 w 122"/>
                <a:gd name="T43" fmla="*/ 77 h 95"/>
                <a:gd name="T44" fmla="*/ 65 w 122"/>
                <a:gd name="T45" fmla="*/ 82 h 95"/>
                <a:gd name="T46" fmla="*/ 118 w 122"/>
                <a:gd name="T47" fmla="*/ 73 h 95"/>
                <a:gd name="T48" fmla="*/ 5 w 122"/>
                <a:gd name="T49" fmla="*/ 73 h 95"/>
                <a:gd name="T50" fmla="*/ 5 w 122"/>
                <a:gd name="T51" fmla="*/ 4 h 95"/>
                <a:gd name="T52" fmla="*/ 118 w 122"/>
                <a:gd name="T53" fmla="*/ 4 h 95"/>
                <a:gd name="T54" fmla="*/ 118 w 122"/>
                <a:gd name="T55" fmla="*/ 7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2" h="95">
                  <a:moveTo>
                    <a:pt x="120" y="0"/>
                  </a:moveTo>
                  <a:cubicBezTo>
                    <a:pt x="3" y="0"/>
                    <a:pt x="3" y="0"/>
                    <a:pt x="3" y="0"/>
                  </a:cubicBezTo>
                  <a:cubicBezTo>
                    <a:pt x="1" y="0"/>
                    <a:pt x="0" y="2"/>
                    <a:pt x="0" y="3"/>
                  </a:cubicBezTo>
                  <a:cubicBezTo>
                    <a:pt x="0" y="74"/>
                    <a:pt x="0" y="74"/>
                    <a:pt x="0" y="74"/>
                  </a:cubicBezTo>
                  <a:cubicBezTo>
                    <a:pt x="0" y="76"/>
                    <a:pt x="1" y="77"/>
                    <a:pt x="3" y="77"/>
                  </a:cubicBezTo>
                  <a:cubicBezTo>
                    <a:pt x="51" y="77"/>
                    <a:pt x="51" y="77"/>
                    <a:pt x="51" y="77"/>
                  </a:cubicBezTo>
                  <a:cubicBezTo>
                    <a:pt x="51" y="90"/>
                    <a:pt x="51" y="90"/>
                    <a:pt x="51" y="90"/>
                  </a:cubicBezTo>
                  <a:cubicBezTo>
                    <a:pt x="37" y="90"/>
                    <a:pt x="37" y="90"/>
                    <a:pt x="37" y="90"/>
                  </a:cubicBezTo>
                  <a:cubicBezTo>
                    <a:pt x="37" y="95"/>
                    <a:pt x="37" y="95"/>
                    <a:pt x="37" y="95"/>
                  </a:cubicBezTo>
                  <a:cubicBezTo>
                    <a:pt x="86" y="95"/>
                    <a:pt x="86" y="95"/>
                    <a:pt x="86" y="95"/>
                  </a:cubicBezTo>
                  <a:cubicBezTo>
                    <a:pt x="86" y="90"/>
                    <a:pt x="86" y="90"/>
                    <a:pt x="86" y="90"/>
                  </a:cubicBezTo>
                  <a:cubicBezTo>
                    <a:pt x="71" y="90"/>
                    <a:pt x="71" y="90"/>
                    <a:pt x="71" y="90"/>
                  </a:cubicBezTo>
                  <a:cubicBezTo>
                    <a:pt x="71" y="77"/>
                    <a:pt x="71" y="77"/>
                    <a:pt x="71" y="77"/>
                  </a:cubicBezTo>
                  <a:cubicBezTo>
                    <a:pt x="120" y="77"/>
                    <a:pt x="120" y="77"/>
                    <a:pt x="120" y="77"/>
                  </a:cubicBezTo>
                  <a:cubicBezTo>
                    <a:pt x="121" y="77"/>
                    <a:pt x="122" y="76"/>
                    <a:pt x="122" y="74"/>
                  </a:cubicBezTo>
                  <a:cubicBezTo>
                    <a:pt x="122" y="3"/>
                    <a:pt x="122" y="3"/>
                    <a:pt x="122" y="3"/>
                  </a:cubicBezTo>
                  <a:cubicBezTo>
                    <a:pt x="122" y="2"/>
                    <a:pt x="121" y="0"/>
                    <a:pt x="120" y="0"/>
                  </a:cubicBezTo>
                  <a:close/>
                  <a:moveTo>
                    <a:pt x="65" y="82"/>
                  </a:moveTo>
                  <a:cubicBezTo>
                    <a:pt x="65" y="84"/>
                    <a:pt x="63" y="86"/>
                    <a:pt x="61" y="86"/>
                  </a:cubicBezTo>
                  <a:cubicBezTo>
                    <a:pt x="59" y="86"/>
                    <a:pt x="57" y="84"/>
                    <a:pt x="57" y="82"/>
                  </a:cubicBezTo>
                  <a:cubicBezTo>
                    <a:pt x="57" y="77"/>
                    <a:pt x="57" y="77"/>
                    <a:pt x="57" y="77"/>
                  </a:cubicBezTo>
                  <a:cubicBezTo>
                    <a:pt x="65" y="77"/>
                    <a:pt x="65" y="77"/>
                    <a:pt x="65" y="77"/>
                  </a:cubicBezTo>
                  <a:lnTo>
                    <a:pt x="65" y="82"/>
                  </a:lnTo>
                  <a:close/>
                  <a:moveTo>
                    <a:pt x="118" y="73"/>
                  </a:moveTo>
                  <a:cubicBezTo>
                    <a:pt x="5" y="73"/>
                    <a:pt x="5" y="73"/>
                    <a:pt x="5" y="73"/>
                  </a:cubicBezTo>
                  <a:cubicBezTo>
                    <a:pt x="5" y="4"/>
                    <a:pt x="5" y="4"/>
                    <a:pt x="5" y="4"/>
                  </a:cubicBezTo>
                  <a:cubicBezTo>
                    <a:pt x="118" y="4"/>
                    <a:pt x="118" y="4"/>
                    <a:pt x="118" y="4"/>
                  </a:cubicBezTo>
                  <a:lnTo>
                    <a:pt x="118"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0"/>
            <p:cNvSpPr>
              <a:spLocks noEditPoints="1"/>
            </p:cNvSpPr>
            <p:nvPr/>
          </p:nvSpPr>
          <p:spPr bwMode="auto">
            <a:xfrm>
              <a:off x="631825" y="468313"/>
              <a:ext cx="608012" cy="363538"/>
            </a:xfrm>
            <a:custGeom>
              <a:avLst/>
              <a:gdLst>
                <a:gd name="T0" fmla="*/ 0 w 94"/>
                <a:gd name="T1" fmla="*/ 0 h 56"/>
                <a:gd name="T2" fmla="*/ 0 w 94"/>
                <a:gd name="T3" fmla="*/ 56 h 56"/>
                <a:gd name="T4" fmla="*/ 94 w 94"/>
                <a:gd name="T5" fmla="*/ 56 h 56"/>
                <a:gd name="T6" fmla="*/ 94 w 94"/>
                <a:gd name="T7" fmla="*/ 0 h 56"/>
                <a:gd name="T8" fmla="*/ 34 w 94"/>
                <a:gd name="T9" fmla="*/ 10 h 56"/>
                <a:gd name="T10" fmla="*/ 66 w 94"/>
                <a:gd name="T11" fmla="*/ 10 h 56"/>
                <a:gd name="T12" fmla="*/ 46 w 94"/>
                <a:gd name="T13" fmla="*/ 14 h 56"/>
                <a:gd name="T14" fmla="*/ 34 w 94"/>
                <a:gd name="T15" fmla="*/ 10 h 56"/>
                <a:gd name="T16" fmla="*/ 46 w 94"/>
                <a:gd name="T17" fmla="*/ 18 h 56"/>
                <a:gd name="T18" fmla="*/ 81 w 94"/>
                <a:gd name="T19" fmla="*/ 22 h 56"/>
                <a:gd name="T20" fmla="*/ 34 w 94"/>
                <a:gd name="T21" fmla="*/ 22 h 56"/>
                <a:gd name="T22" fmla="*/ 34 w 94"/>
                <a:gd name="T23" fmla="*/ 26 h 56"/>
                <a:gd name="T24" fmla="*/ 66 w 94"/>
                <a:gd name="T25" fmla="*/ 26 h 56"/>
                <a:gd name="T26" fmla="*/ 46 w 94"/>
                <a:gd name="T27" fmla="*/ 29 h 56"/>
                <a:gd name="T28" fmla="*/ 34 w 94"/>
                <a:gd name="T29" fmla="*/ 26 h 56"/>
                <a:gd name="T30" fmla="*/ 46 w 94"/>
                <a:gd name="T31" fmla="*/ 33 h 56"/>
                <a:gd name="T32" fmla="*/ 56 w 94"/>
                <a:gd name="T33" fmla="*/ 37 h 56"/>
                <a:gd name="T34" fmla="*/ 34 w 94"/>
                <a:gd name="T35" fmla="*/ 37 h 56"/>
                <a:gd name="T36" fmla="*/ 9 w 94"/>
                <a:gd name="T37" fmla="*/ 39 h 56"/>
                <a:gd name="T38" fmla="*/ 5 w 94"/>
                <a:gd name="T39" fmla="*/ 35 h 56"/>
                <a:gd name="T40" fmla="*/ 9 w 94"/>
                <a:gd name="T41" fmla="*/ 39 h 56"/>
                <a:gd name="T42" fmla="*/ 5 w 94"/>
                <a:gd name="T43" fmla="*/ 31 h 56"/>
                <a:gd name="T44" fmla="*/ 9 w 94"/>
                <a:gd name="T45" fmla="*/ 27 h 56"/>
                <a:gd name="T46" fmla="*/ 9 w 94"/>
                <a:gd name="T47" fmla="*/ 24 h 56"/>
                <a:gd name="T48" fmla="*/ 5 w 94"/>
                <a:gd name="T49" fmla="*/ 20 h 56"/>
                <a:gd name="T50" fmla="*/ 9 w 94"/>
                <a:gd name="T51" fmla="*/ 24 h 56"/>
                <a:gd name="T52" fmla="*/ 5 w 94"/>
                <a:gd name="T53" fmla="*/ 17 h 56"/>
                <a:gd name="T54" fmla="*/ 9 w 94"/>
                <a:gd name="T55" fmla="*/ 13 h 56"/>
                <a:gd name="T56" fmla="*/ 8 w 94"/>
                <a:gd name="T57" fmla="*/ 7 h 56"/>
                <a:gd name="T58" fmla="*/ 2 w 94"/>
                <a:gd name="T59" fmla="*/ 5 h 56"/>
                <a:gd name="T60" fmla="*/ 9 w 94"/>
                <a:gd name="T61" fmla="*/ 5 h 56"/>
                <a:gd name="T62" fmla="*/ 12 w 94"/>
                <a:gd name="T63" fmla="*/ 7 h 56"/>
                <a:gd name="T64" fmla="*/ 12 w 94"/>
                <a:gd name="T65" fmla="*/ 2 h 56"/>
                <a:gd name="T66" fmla="*/ 12 w 94"/>
                <a:gd name="T67" fmla="*/ 7 h 56"/>
                <a:gd name="T68" fmla="*/ 16 w 94"/>
                <a:gd name="T69" fmla="*/ 53 h 56"/>
                <a:gd name="T70" fmla="*/ 28 w 94"/>
                <a:gd name="T71" fmla="*/ 8 h 56"/>
                <a:gd name="T72" fmla="*/ 81 w 94"/>
                <a:gd name="T73" fmla="*/ 52 h 56"/>
                <a:gd name="T74" fmla="*/ 34 w 94"/>
                <a:gd name="T75" fmla="*/ 52 h 56"/>
                <a:gd name="T76" fmla="*/ 46 w 94"/>
                <a:gd name="T77" fmla="*/ 48 h 56"/>
                <a:gd name="T78" fmla="*/ 81 w 94"/>
                <a:gd name="T79" fmla="*/ 52 h 56"/>
                <a:gd name="T80" fmla="*/ 46 w 94"/>
                <a:gd name="T81" fmla="*/ 45 h 56"/>
                <a:gd name="T82" fmla="*/ 34 w 94"/>
                <a:gd name="T83" fmla="*/ 41 h 56"/>
                <a:gd name="T84" fmla="*/ 87 w 94"/>
                <a:gd name="T85"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 h="56">
                  <a:moveTo>
                    <a:pt x="46" y="0"/>
                  </a:moveTo>
                  <a:cubicBezTo>
                    <a:pt x="0" y="0"/>
                    <a:pt x="0" y="0"/>
                    <a:pt x="0" y="0"/>
                  </a:cubicBezTo>
                  <a:cubicBezTo>
                    <a:pt x="0" y="7"/>
                    <a:pt x="0" y="7"/>
                    <a:pt x="0" y="7"/>
                  </a:cubicBezTo>
                  <a:cubicBezTo>
                    <a:pt x="0" y="56"/>
                    <a:pt x="0" y="56"/>
                    <a:pt x="0" y="56"/>
                  </a:cubicBezTo>
                  <a:cubicBezTo>
                    <a:pt x="46" y="56"/>
                    <a:pt x="46" y="56"/>
                    <a:pt x="46" y="56"/>
                  </a:cubicBezTo>
                  <a:cubicBezTo>
                    <a:pt x="94" y="56"/>
                    <a:pt x="94" y="56"/>
                    <a:pt x="94" y="56"/>
                  </a:cubicBezTo>
                  <a:cubicBezTo>
                    <a:pt x="94" y="7"/>
                    <a:pt x="94" y="7"/>
                    <a:pt x="94" y="7"/>
                  </a:cubicBezTo>
                  <a:cubicBezTo>
                    <a:pt x="94" y="0"/>
                    <a:pt x="94" y="0"/>
                    <a:pt x="94" y="0"/>
                  </a:cubicBezTo>
                  <a:lnTo>
                    <a:pt x="46" y="0"/>
                  </a:lnTo>
                  <a:close/>
                  <a:moveTo>
                    <a:pt x="34" y="10"/>
                  </a:moveTo>
                  <a:cubicBezTo>
                    <a:pt x="46" y="10"/>
                    <a:pt x="46" y="10"/>
                    <a:pt x="46" y="10"/>
                  </a:cubicBezTo>
                  <a:cubicBezTo>
                    <a:pt x="66" y="10"/>
                    <a:pt x="66" y="10"/>
                    <a:pt x="66" y="10"/>
                  </a:cubicBezTo>
                  <a:cubicBezTo>
                    <a:pt x="66" y="14"/>
                    <a:pt x="66" y="14"/>
                    <a:pt x="66" y="14"/>
                  </a:cubicBezTo>
                  <a:cubicBezTo>
                    <a:pt x="46" y="14"/>
                    <a:pt x="46" y="14"/>
                    <a:pt x="46" y="14"/>
                  </a:cubicBezTo>
                  <a:cubicBezTo>
                    <a:pt x="34" y="14"/>
                    <a:pt x="34" y="14"/>
                    <a:pt x="34" y="14"/>
                  </a:cubicBezTo>
                  <a:lnTo>
                    <a:pt x="34" y="10"/>
                  </a:lnTo>
                  <a:close/>
                  <a:moveTo>
                    <a:pt x="34" y="18"/>
                  </a:moveTo>
                  <a:cubicBezTo>
                    <a:pt x="46" y="18"/>
                    <a:pt x="46" y="18"/>
                    <a:pt x="46" y="18"/>
                  </a:cubicBezTo>
                  <a:cubicBezTo>
                    <a:pt x="81" y="18"/>
                    <a:pt x="81" y="18"/>
                    <a:pt x="81" y="18"/>
                  </a:cubicBezTo>
                  <a:cubicBezTo>
                    <a:pt x="81" y="22"/>
                    <a:pt x="81" y="22"/>
                    <a:pt x="81" y="22"/>
                  </a:cubicBezTo>
                  <a:cubicBezTo>
                    <a:pt x="46" y="22"/>
                    <a:pt x="46" y="22"/>
                    <a:pt x="46" y="22"/>
                  </a:cubicBezTo>
                  <a:cubicBezTo>
                    <a:pt x="34" y="22"/>
                    <a:pt x="34" y="22"/>
                    <a:pt x="34" y="22"/>
                  </a:cubicBezTo>
                  <a:lnTo>
                    <a:pt x="34" y="18"/>
                  </a:lnTo>
                  <a:close/>
                  <a:moveTo>
                    <a:pt x="34" y="26"/>
                  </a:moveTo>
                  <a:cubicBezTo>
                    <a:pt x="46" y="26"/>
                    <a:pt x="46" y="26"/>
                    <a:pt x="46" y="26"/>
                  </a:cubicBezTo>
                  <a:cubicBezTo>
                    <a:pt x="66" y="26"/>
                    <a:pt x="66" y="26"/>
                    <a:pt x="66" y="26"/>
                  </a:cubicBezTo>
                  <a:cubicBezTo>
                    <a:pt x="66" y="29"/>
                    <a:pt x="66" y="29"/>
                    <a:pt x="66" y="29"/>
                  </a:cubicBezTo>
                  <a:cubicBezTo>
                    <a:pt x="46" y="29"/>
                    <a:pt x="46" y="29"/>
                    <a:pt x="46" y="29"/>
                  </a:cubicBezTo>
                  <a:cubicBezTo>
                    <a:pt x="34" y="29"/>
                    <a:pt x="34" y="29"/>
                    <a:pt x="34" y="29"/>
                  </a:cubicBezTo>
                  <a:lnTo>
                    <a:pt x="34" y="26"/>
                  </a:lnTo>
                  <a:close/>
                  <a:moveTo>
                    <a:pt x="34" y="33"/>
                  </a:moveTo>
                  <a:cubicBezTo>
                    <a:pt x="46" y="33"/>
                    <a:pt x="46" y="33"/>
                    <a:pt x="46" y="33"/>
                  </a:cubicBezTo>
                  <a:cubicBezTo>
                    <a:pt x="56" y="33"/>
                    <a:pt x="56" y="33"/>
                    <a:pt x="56" y="33"/>
                  </a:cubicBezTo>
                  <a:cubicBezTo>
                    <a:pt x="56" y="37"/>
                    <a:pt x="56" y="37"/>
                    <a:pt x="56" y="37"/>
                  </a:cubicBezTo>
                  <a:cubicBezTo>
                    <a:pt x="46" y="37"/>
                    <a:pt x="46" y="37"/>
                    <a:pt x="46" y="37"/>
                  </a:cubicBezTo>
                  <a:cubicBezTo>
                    <a:pt x="34" y="37"/>
                    <a:pt x="34" y="37"/>
                    <a:pt x="34" y="37"/>
                  </a:cubicBezTo>
                  <a:lnTo>
                    <a:pt x="34" y="33"/>
                  </a:lnTo>
                  <a:close/>
                  <a:moveTo>
                    <a:pt x="9" y="39"/>
                  </a:moveTo>
                  <a:cubicBezTo>
                    <a:pt x="5" y="39"/>
                    <a:pt x="5" y="39"/>
                    <a:pt x="5" y="39"/>
                  </a:cubicBezTo>
                  <a:cubicBezTo>
                    <a:pt x="5" y="35"/>
                    <a:pt x="5" y="35"/>
                    <a:pt x="5" y="35"/>
                  </a:cubicBezTo>
                  <a:cubicBezTo>
                    <a:pt x="9" y="35"/>
                    <a:pt x="9" y="35"/>
                    <a:pt x="9" y="35"/>
                  </a:cubicBezTo>
                  <a:lnTo>
                    <a:pt x="9" y="39"/>
                  </a:lnTo>
                  <a:close/>
                  <a:moveTo>
                    <a:pt x="9" y="31"/>
                  </a:moveTo>
                  <a:cubicBezTo>
                    <a:pt x="5" y="31"/>
                    <a:pt x="5" y="31"/>
                    <a:pt x="5" y="31"/>
                  </a:cubicBezTo>
                  <a:cubicBezTo>
                    <a:pt x="5" y="27"/>
                    <a:pt x="5" y="27"/>
                    <a:pt x="5" y="27"/>
                  </a:cubicBezTo>
                  <a:cubicBezTo>
                    <a:pt x="9" y="27"/>
                    <a:pt x="9" y="27"/>
                    <a:pt x="9" y="27"/>
                  </a:cubicBezTo>
                  <a:lnTo>
                    <a:pt x="9" y="31"/>
                  </a:lnTo>
                  <a:close/>
                  <a:moveTo>
                    <a:pt x="9" y="24"/>
                  </a:moveTo>
                  <a:cubicBezTo>
                    <a:pt x="5" y="24"/>
                    <a:pt x="5" y="24"/>
                    <a:pt x="5" y="24"/>
                  </a:cubicBezTo>
                  <a:cubicBezTo>
                    <a:pt x="5" y="20"/>
                    <a:pt x="5" y="20"/>
                    <a:pt x="5" y="20"/>
                  </a:cubicBezTo>
                  <a:cubicBezTo>
                    <a:pt x="9" y="20"/>
                    <a:pt x="9" y="20"/>
                    <a:pt x="9" y="20"/>
                  </a:cubicBezTo>
                  <a:lnTo>
                    <a:pt x="9" y="24"/>
                  </a:lnTo>
                  <a:close/>
                  <a:moveTo>
                    <a:pt x="9" y="17"/>
                  </a:moveTo>
                  <a:cubicBezTo>
                    <a:pt x="5" y="17"/>
                    <a:pt x="5" y="17"/>
                    <a:pt x="5" y="17"/>
                  </a:cubicBezTo>
                  <a:cubicBezTo>
                    <a:pt x="5" y="13"/>
                    <a:pt x="5" y="13"/>
                    <a:pt x="5" y="13"/>
                  </a:cubicBezTo>
                  <a:cubicBezTo>
                    <a:pt x="9" y="13"/>
                    <a:pt x="9" y="13"/>
                    <a:pt x="9" y="13"/>
                  </a:cubicBezTo>
                  <a:lnTo>
                    <a:pt x="9" y="17"/>
                  </a:lnTo>
                  <a:close/>
                  <a:moveTo>
                    <a:pt x="8" y="7"/>
                  </a:moveTo>
                  <a:cubicBezTo>
                    <a:pt x="4" y="7"/>
                    <a:pt x="4" y="7"/>
                    <a:pt x="4" y="7"/>
                  </a:cubicBezTo>
                  <a:cubicBezTo>
                    <a:pt x="3" y="6"/>
                    <a:pt x="2" y="6"/>
                    <a:pt x="2" y="5"/>
                  </a:cubicBezTo>
                  <a:cubicBezTo>
                    <a:pt x="2" y="3"/>
                    <a:pt x="4" y="1"/>
                    <a:pt x="6" y="1"/>
                  </a:cubicBezTo>
                  <a:cubicBezTo>
                    <a:pt x="8" y="1"/>
                    <a:pt x="9" y="3"/>
                    <a:pt x="9" y="5"/>
                  </a:cubicBezTo>
                  <a:cubicBezTo>
                    <a:pt x="9" y="6"/>
                    <a:pt x="9" y="6"/>
                    <a:pt x="8" y="7"/>
                  </a:cubicBezTo>
                  <a:close/>
                  <a:moveTo>
                    <a:pt x="12" y="7"/>
                  </a:moveTo>
                  <a:cubicBezTo>
                    <a:pt x="11" y="7"/>
                    <a:pt x="10" y="6"/>
                    <a:pt x="10" y="4"/>
                  </a:cubicBezTo>
                  <a:cubicBezTo>
                    <a:pt x="10" y="3"/>
                    <a:pt x="11" y="2"/>
                    <a:pt x="12" y="2"/>
                  </a:cubicBezTo>
                  <a:cubicBezTo>
                    <a:pt x="14" y="2"/>
                    <a:pt x="15" y="3"/>
                    <a:pt x="15" y="4"/>
                  </a:cubicBezTo>
                  <a:cubicBezTo>
                    <a:pt x="15" y="6"/>
                    <a:pt x="14" y="7"/>
                    <a:pt x="12" y="7"/>
                  </a:cubicBezTo>
                  <a:close/>
                  <a:moveTo>
                    <a:pt x="28" y="53"/>
                  </a:moveTo>
                  <a:cubicBezTo>
                    <a:pt x="16" y="53"/>
                    <a:pt x="16" y="53"/>
                    <a:pt x="16" y="53"/>
                  </a:cubicBezTo>
                  <a:cubicBezTo>
                    <a:pt x="16" y="8"/>
                    <a:pt x="16" y="8"/>
                    <a:pt x="16" y="8"/>
                  </a:cubicBezTo>
                  <a:cubicBezTo>
                    <a:pt x="28" y="8"/>
                    <a:pt x="28" y="8"/>
                    <a:pt x="28" y="8"/>
                  </a:cubicBezTo>
                  <a:lnTo>
                    <a:pt x="28" y="53"/>
                  </a:lnTo>
                  <a:close/>
                  <a:moveTo>
                    <a:pt x="81" y="52"/>
                  </a:moveTo>
                  <a:cubicBezTo>
                    <a:pt x="46" y="52"/>
                    <a:pt x="46" y="52"/>
                    <a:pt x="46" y="52"/>
                  </a:cubicBezTo>
                  <a:cubicBezTo>
                    <a:pt x="34" y="52"/>
                    <a:pt x="34" y="52"/>
                    <a:pt x="34" y="52"/>
                  </a:cubicBezTo>
                  <a:cubicBezTo>
                    <a:pt x="34" y="48"/>
                    <a:pt x="34" y="48"/>
                    <a:pt x="34" y="48"/>
                  </a:cubicBezTo>
                  <a:cubicBezTo>
                    <a:pt x="46" y="48"/>
                    <a:pt x="46" y="48"/>
                    <a:pt x="46" y="48"/>
                  </a:cubicBezTo>
                  <a:cubicBezTo>
                    <a:pt x="81" y="48"/>
                    <a:pt x="81" y="48"/>
                    <a:pt x="81" y="48"/>
                  </a:cubicBezTo>
                  <a:lnTo>
                    <a:pt x="81" y="52"/>
                  </a:lnTo>
                  <a:close/>
                  <a:moveTo>
                    <a:pt x="87" y="45"/>
                  </a:moveTo>
                  <a:cubicBezTo>
                    <a:pt x="46" y="45"/>
                    <a:pt x="46" y="45"/>
                    <a:pt x="46" y="45"/>
                  </a:cubicBezTo>
                  <a:cubicBezTo>
                    <a:pt x="34" y="45"/>
                    <a:pt x="34" y="45"/>
                    <a:pt x="34" y="45"/>
                  </a:cubicBezTo>
                  <a:cubicBezTo>
                    <a:pt x="34" y="41"/>
                    <a:pt x="34" y="41"/>
                    <a:pt x="34" y="41"/>
                  </a:cubicBezTo>
                  <a:cubicBezTo>
                    <a:pt x="46" y="41"/>
                    <a:pt x="46" y="41"/>
                    <a:pt x="46" y="41"/>
                  </a:cubicBezTo>
                  <a:cubicBezTo>
                    <a:pt x="87" y="41"/>
                    <a:pt x="87" y="41"/>
                    <a:pt x="87" y="41"/>
                  </a:cubicBezTo>
                  <a:lnTo>
                    <a:pt x="87" y="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9" name="Group 8"/>
          <p:cNvGrpSpPr/>
          <p:nvPr/>
        </p:nvGrpSpPr>
        <p:grpSpPr>
          <a:xfrm>
            <a:off x="3099402" y="5039292"/>
            <a:ext cx="9112727" cy="1509944"/>
            <a:chOff x="3099402" y="5039292"/>
            <a:chExt cx="9112727" cy="1509944"/>
          </a:xfrm>
        </p:grpSpPr>
        <p:grpSp>
          <p:nvGrpSpPr>
            <p:cNvPr id="38" name="Group 37"/>
            <p:cNvGrpSpPr/>
            <p:nvPr/>
          </p:nvGrpSpPr>
          <p:grpSpPr>
            <a:xfrm>
              <a:off x="4541837" y="5039292"/>
              <a:ext cx="7670292" cy="1509944"/>
              <a:chOff x="4155343" y="2038215"/>
              <a:chExt cx="7670292" cy="1509944"/>
            </a:xfrm>
          </p:grpSpPr>
          <p:sp>
            <p:nvSpPr>
              <p:cNvPr id="42" name="Rectangle 41"/>
              <p:cNvSpPr/>
              <p:nvPr/>
            </p:nvSpPr>
            <p:spPr bwMode="auto">
              <a:xfrm>
                <a:off x="4155343" y="2038215"/>
                <a:ext cx="7670292" cy="1509944"/>
              </a:xfrm>
              <a:prstGeom prst="rect">
                <a:avLst/>
              </a:prstGeom>
              <a:solidFill>
                <a:schemeClr val="bg1">
                  <a:lumMod val="95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4" name="Rectangle 43"/>
              <p:cNvSpPr/>
              <p:nvPr/>
            </p:nvSpPr>
            <p:spPr bwMode="auto">
              <a:xfrm>
                <a:off x="6761907" y="3015524"/>
                <a:ext cx="4899830" cy="365756"/>
              </a:xfrm>
              <a:prstGeom prst="rect">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Azure</a:t>
                </a:r>
              </a:p>
            </p:txBody>
          </p:sp>
          <p:sp>
            <p:nvSpPr>
              <p:cNvPr id="45" name="Rectangle 44"/>
              <p:cNvSpPr/>
              <p:nvPr/>
            </p:nvSpPr>
            <p:spPr bwMode="auto">
              <a:xfrm>
                <a:off x="6764990" y="2595819"/>
                <a:ext cx="2372173" cy="430477"/>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Node.JS</a:t>
                </a:r>
              </a:p>
            </p:txBody>
          </p:sp>
          <p:sp>
            <p:nvSpPr>
              <p:cNvPr id="46" name="Rectangle 45"/>
              <p:cNvSpPr/>
              <p:nvPr/>
            </p:nvSpPr>
            <p:spPr bwMode="auto">
              <a:xfrm>
                <a:off x="6761906" y="2203345"/>
                <a:ext cx="2372173" cy="391415"/>
              </a:xfrm>
              <a:prstGeom prst="rect">
                <a:avLst/>
              </a:prstGeom>
              <a:solidFill>
                <a:srgbClr val="00317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Express</a:t>
                </a:r>
              </a:p>
            </p:txBody>
          </p:sp>
          <p:sp>
            <p:nvSpPr>
              <p:cNvPr id="47" name="Rectangle 46"/>
              <p:cNvSpPr/>
              <p:nvPr/>
            </p:nvSpPr>
            <p:spPr bwMode="auto">
              <a:xfrm>
                <a:off x="9289563" y="2585046"/>
                <a:ext cx="2372173" cy="430478"/>
              </a:xfrm>
              <a:prstGeom prst="rect">
                <a:avLst/>
              </a:prstGeom>
              <a:solidFill>
                <a:srgbClr val="00BC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MongoDB</a:t>
                </a:r>
              </a:p>
            </p:txBody>
          </p:sp>
          <p:sp>
            <p:nvSpPr>
              <p:cNvPr id="48" name="Rectangle 47"/>
              <p:cNvSpPr/>
              <p:nvPr/>
            </p:nvSpPr>
            <p:spPr bwMode="auto">
              <a:xfrm>
                <a:off x="4334957" y="2157626"/>
                <a:ext cx="1982769" cy="469292"/>
              </a:xfrm>
              <a:prstGeom prst="rect">
                <a:avLst/>
              </a:prstGeom>
              <a:solidFill>
                <a:schemeClr val="tx1">
                  <a:lumMod val="6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AngularJS</a:t>
                </a:r>
              </a:p>
            </p:txBody>
          </p:sp>
        </p:grpSp>
        <p:pic>
          <p:nvPicPr>
            <p:cNvPr id="53" name="Picture 52" descr="meanstack-stack-110x117-a4ba465e2f5a7f51f33de1bbf10a6c7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9402" y="5478462"/>
              <a:ext cx="913347" cy="971469"/>
            </a:xfrm>
            <a:prstGeom prst="rect">
              <a:avLst/>
            </a:prstGeom>
          </p:spPr>
        </p:pic>
      </p:grpSp>
      <p:grpSp>
        <p:nvGrpSpPr>
          <p:cNvPr id="8" name="Group 7"/>
          <p:cNvGrpSpPr/>
          <p:nvPr/>
        </p:nvGrpSpPr>
        <p:grpSpPr>
          <a:xfrm>
            <a:off x="960129" y="1640830"/>
            <a:ext cx="9219455" cy="1509944"/>
            <a:chOff x="960129" y="1640830"/>
            <a:chExt cx="9219455" cy="1509944"/>
          </a:xfrm>
        </p:grpSpPr>
        <p:grpSp>
          <p:nvGrpSpPr>
            <p:cNvPr id="31" name="Group 30"/>
            <p:cNvGrpSpPr/>
            <p:nvPr/>
          </p:nvGrpSpPr>
          <p:grpSpPr>
            <a:xfrm>
              <a:off x="2658599" y="1640830"/>
              <a:ext cx="7520985" cy="1509944"/>
              <a:chOff x="3978408" y="3267464"/>
              <a:chExt cx="7520985" cy="1509944"/>
            </a:xfrm>
          </p:grpSpPr>
          <p:sp>
            <p:nvSpPr>
              <p:cNvPr id="32" name="Rectangle 31"/>
              <p:cNvSpPr/>
              <p:nvPr/>
            </p:nvSpPr>
            <p:spPr bwMode="auto">
              <a:xfrm>
                <a:off x="3978408" y="3267464"/>
                <a:ext cx="7520985" cy="1509944"/>
              </a:xfrm>
              <a:prstGeom prst="rect">
                <a:avLst/>
              </a:prstGeom>
              <a:solidFill>
                <a:schemeClr val="bg1">
                  <a:lumMod val="95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4" name="Rectangle 33"/>
              <p:cNvSpPr/>
              <p:nvPr/>
            </p:nvSpPr>
            <p:spPr bwMode="auto">
              <a:xfrm>
                <a:off x="6432582" y="4230900"/>
                <a:ext cx="4899830" cy="365756"/>
              </a:xfrm>
              <a:prstGeom prst="rect">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Windows</a:t>
                </a:r>
              </a:p>
            </p:txBody>
          </p:sp>
          <p:sp>
            <p:nvSpPr>
              <p:cNvPr id="37" name="Rectangle 36"/>
              <p:cNvSpPr/>
              <p:nvPr/>
            </p:nvSpPr>
            <p:spPr bwMode="auto">
              <a:xfrm>
                <a:off x="6435665" y="3811195"/>
                <a:ext cx="2372173" cy="430477"/>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IIS</a:t>
                </a:r>
              </a:p>
            </p:txBody>
          </p:sp>
          <p:sp>
            <p:nvSpPr>
              <p:cNvPr id="39" name="Rectangle 38"/>
              <p:cNvSpPr/>
              <p:nvPr/>
            </p:nvSpPr>
            <p:spPr bwMode="auto">
              <a:xfrm>
                <a:off x="6432581" y="3418721"/>
                <a:ext cx="2372173" cy="391415"/>
              </a:xfrm>
              <a:prstGeom prst="rect">
                <a:avLst/>
              </a:prstGeom>
              <a:solidFill>
                <a:srgbClr val="00317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ASP.NET</a:t>
                </a:r>
              </a:p>
            </p:txBody>
          </p:sp>
          <p:sp>
            <p:nvSpPr>
              <p:cNvPr id="40" name="Rectangle 39"/>
              <p:cNvSpPr/>
              <p:nvPr/>
            </p:nvSpPr>
            <p:spPr bwMode="auto">
              <a:xfrm>
                <a:off x="8960238" y="3800422"/>
                <a:ext cx="2372173" cy="430478"/>
              </a:xfrm>
              <a:prstGeom prst="rect">
                <a:avLst/>
              </a:prstGeom>
              <a:solidFill>
                <a:srgbClr val="00BC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SQL Server</a:t>
                </a:r>
              </a:p>
            </p:txBody>
          </p:sp>
          <p:sp>
            <p:nvSpPr>
              <p:cNvPr id="41" name="Rectangle 40"/>
              <p:cNvSpPr/>
              <p:nvPr/>
            </p:nvSpPr>
            <p:spPr bwMode="auto">
              <a:xfrm>
                <a:off x="4164275" y="3418721"/>
                <a:ext cx="1982769" cy="469292"/>
              </a:xfrm>
              <a:prstGeom prst="rect">
                <a:avLst/>
              </a:prstGeom>
              <a:solidFill>
                <a:schemeClr val="tx1">
                  <a:lumMod val="6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JavaScript</a:t>
                </a:r>
              </a:p>
            </p:txBody>
          </p:sp>
        </p:grpSp>
        <p:sp>
          <p:nvSpPr>
            <p:cNvPr id="54" name="Rectangle 53"/>
            <p:cNvSpPr/>
            <p:nvPr/>
          </p:nvSpPr>
          <p:spPr>
            <a:xfrm>
              <a:off x="960129" y="2026733"/>
              <a:ext cx="1436611" cy="830997"/>
            </a:xfrm>
            <a:prstGeom prst="rect">
              <a:avLst/>
            </a:prstGeom>
          </p:spPr>
          <p:txBody>
            <a:bodyPr wrap="none">
              <a:sp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rPr>
                <a:t>.NET on</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rPr>
                <a:t>Windows</a:t>
              </a:r>
            </a:p>
          </p:txBody>
        </p:sp>
      </p:grpSp>
    </p:spTree>
    <p:extLst>
      <p:ext uri="{BB962C8B-B14F-4D97-AF65-F5344CB8AC3E}">
        <p14:creationId xmlns:p14="http://schemas.microsoft.com/office/powerpoint/2010/main" val="1499407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anim calcmode="lin" valueType="num">
                                      <p:cBhvr>
                                        <p:cTn id="14" dur="500" fill="hold"/>
                                        <p:tgtEl>
                                          <p:spTgt spid="2"/>
                                        </p:tgtEl>
                                        <p:attrNameLst>
                                          <p:attrName>ppt_x</p:attrName>
                                        </p:attrNameLst>
                                      </p:cBhvr>
                                      <p:tavLst>
                                        <p:tav tm="0">
                                          <p:val>
                                            <p:strVal val="#ppt_x"/>
                                          </p:val>
                                        </p:tav>
                                        <p:tav tm="100000">
                                          <p:val>
                                            <p:strVal val="#ppt_x"/>
                                          </p:val>
                                        </p:tav>
                                      </p:tavLst>
                                    </p:anim>
                                    <p:anim calcmode="lin" valueType="num">
                                      <p:cBhvr>
                                        <p:cTn id="15" dur="5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anim calcmode="lin" valueType="num">
                                      <p:cBhvr>
                                        <p:cTn id="20" dur="500" fill="hold"/>
                                        <p:tgtEl>
                                          <p:spTgt spid="9"/>
                                        </p:tgtEl>
                                        <p:attrNameLst>
                                          <p:attrName>ppt_x</p:attrName>
                                        </p:attrNameLst>
                                      </p:cBhvr>
                                      <p:tavLst>
                                        <p:tav tm="0">
                                          <p:val>
                                            <p:strVal val="#ppt_x"/>
                                          </p:val>
                                        </p:tav>
                                        <p:tav tm="100000">
                                          <p:val>
                                            <p:strVal val="#ppt_x"/>
                                          </p:val>
                                        </p:tav>
                                      </p:tavLst>
                                    </p:anim>
                                    <p:anim calcmode="lin" valueType="num">
                                      <p:cBhvr>
                                        <p:cTn id="21"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Demo: easy deployment</a:t>
            </a:r>
          </a:p>
        </p:txBody>
      </p:sp>
    </p:spTree>
    <p:extLst>
      <p:ext uri="{BB962C8B-B14F-4D97-AF65-F5344CB8AC3E}">
        <p14:creationId xmlns:p14="http://schemas.microsoft.com/office/powerpoint/2010/main" val="27449570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PLACEHOLDER</a:t>
            </a:r>
          </a:p>
        </p:txBody>
      </p:sp>
    </p:spTree>
    <p:extLst>
      <p:ext uri="{BB962C8B-B14F-4D97-AF65-F5344CB8AC3E}">
        <p14:creationId xmlns:p14="http://schemas.microsoft.com/office/powerpoint/2010/main" val="34029191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Demo: easy scale</a:t>
            </a:r>
          </a:p>
        </p:txBody>
      </p:sp>
    </p:spTree>
    <p:extLst>
      <p:ext uri="{BB962C8B-B14F-4D97-AF65-F5344CB8AC3E}">
        <p14:creationId xmlns:p14="http://schemas.microsoft.com/office/powerpoint/2010/main" val="30432127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798893" y="1305617"/>
            <a:ext cx="1800121" cy="780290"/>
            <a:chOff x="1385702" y="1553046"/>
            <a:chExt cx="1800121" cy="780290"/>
          </a:xfrm>
        </p:grpSpPr>
        <p:pic>
          <p:nvPicPr>
            <p:cNvPr id="5" name="Picture 4"/>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1385702" y="1553046"/>
              <a:ext cx="780290" cy="780290"/>
            </a:xfrm>
            <a:prstGeom prst="rect">
              <a:avLst/>
            </a:prstGeom>
          </p:spPr>
        </p:pic>
        <p:sp>
          <p:nvSpPr>
            <p:cNvPr id="9" name="TextBox 8"/>
            <p:cNvSpPr txBox="1"/>
            <p:nvPr/>
          </p:nvSpPr>
          <p:spPr>
            <a:xfrm>
              <a:off x="2165992" y="1712358"/>
              <a:ext cx="101983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chemeClr val="tx2"/>
                  </a:solidFill>
                  <a:effectLst/>
                  <a:uLnTx/>
                  <a:uFillTx/>
                  <a:latin typeface="+mj-lt"/>
                </a:rPr>
                <a:t>Storage</a:t>
              </a:r>
            </a:p>
          </p:txBody>
        </p:sp>
      </p:grpSp>
      <p:grpSp>
        <p:nvGrpSpPr>
          <p:cNvPr id="21" name="Group 20"/>
          <p:cNvGrpSpPr/>
          <p:nvPr/>
        </p:nvGrpSpPr>
        <p:grpSpPr>
          <a:xfrm>
            <a:off x="1473608" y="5178990"/>
            <a:ext cx="2175923" cy="780290"/>
            <a:chOff x="1373359" y="3657748"/>
            <a:chExt cx="2175923" cy="780290"/>
          </a:xfrm>
        </p:grpSpPr>
        <p:pic>
          <p:nvPicPr>
            <p:cNvPr id="8" name="Picture 7"/>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373359" y="3657748"/>
              <a:ext cx="780290" cy="780290"/>
            </a:xfrm>
            <a:prstGeom prst="rect">
              <a:avLst/>
            </a:prstGeom>
          </p:spPr>
        </p:pic>
        <p:sp>
          <p:nvSpPr>
            <p:cNvPr id="11" name="TextBox 10"/>
            <p:cNvSpPr txBox="1"/>
            <p:nvPr/>
          </p:nvSpPr>
          <p:spPr>
            <a:xfrm>
              <a:off x="2160760" y="3815715"/>
              <a:ext cx="138852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chemeClr val="tx2"/>
                  </a:solidFill>
                  <a:effectLst/>
                  <a:uLnTx/>
                  <a:uFillTx/>
                  <a:latin typeface="+mj-lt"/>
                </a:rPr>
                <a:t>Service Bus</a:t>
              </a:r>
            </a:p>
          </p:txBody>
        </p:sp>
      </p:grpSp>
      <p:grpSp>
        <p:nvGrpSpPr>
          <p:cNvPr id="19" name="Group 18"/>
          <p:cNvGrpSpPr/>
          <p:nvPr/>
        </p:nvGrpSpPr>
        <p:grpSpPr>
          <a:xfrm>
            <a:off x="991541" y="2651431"/>
            <a:ext cx="2394993" cy="780290"/>
            <a:chOff x="1373359" y="2577628"/>
            <a:chExt cx="2394993" cy="780290"/>
          </a:xfrm>
        </p:grpSpPr>
        <p:pic>
          <p:nvPicPr>
            <p:cNvPr id="6" name="Picture 5"/>
            <p:cNvPicPr>
              <a:picLocks noChangeAspect="1"/>
            </p:cNvPicPr>
            <p:nvPr/>
          </p:nvPicPr>
          <p:blipFill>
            <a:blip r:embed="rId5" cstate="screen">
              <a:biLevel thresh="25000"/>
              <a:extLst>
                <a:ext uri="{28A0092B-C50C-407E-A947-70E740481C1C}">
                  <a14:useLocalDpi xmlns:a14="http://schemas.microsoft.com/office/drawing/2010/main" val="0"/>
                </a:ext>
              </a:extLst>
            </a:blip>
            <a:stretch>
              <a:fillRect/>
            </a:stretch>
          </p:blipFill>
          <p:spPr>
            <a:xfrm>
              <a:off x="1373359" y="2577628"/>
              <a:ext cx="780290" cy="780290"/>
            </a:xfrm>
            <a:prstGeom prst="rect">
              <a:avLst/>
            </a:prstGeom>
          </p:spPr>
        </p:pic>
        <p:sp>
          <p:nvSpPr>
            <p:cNvPr id="12" name="TextBox 11"/>
            <p:cNvSpPr txBox="1"/>
            <p:nvPr/>
          </p:nvSpPr>
          <p:spPr>
            <a:xfrm>
              <a:off x="2150601" y="2748089"/>
              <a:ext cx="161775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chemeClr val="tx2"/>
                  </a:solidFill>
                  <a:effectLst/>
                  <a:uLnTx/>
                  <a:uFillTx/>
                  <a:latin typeface="+mj-lt"/>
                </a:rPr>
                <a:t>Management</a:t>
              </a:r>
            </a:p>
          </p:txBody>
        </p:sp>
      </p:grpSp>
      <p:grpSp>
        <p:nvGrpSpPr>
          <p:cNvPr id="22" name="Group 21"/>
          <p:cNvGrpSpPr/>
          <p:nvPr/>
        </p:nvGrpSpPr>
        <p:grpSpPr>
          <a:xfrm>
            <a:off x="8948964" y="3311960"/>
            <a:ext cx="2173620" cy="867197"/>
            <a:chOff x="6809877" y="1553047"/>
            <a:chExt cx="2173620" cy="867197"/>
          </a:xfrm>
        </p:grpSpPr>
        <p:pic>
          <p:nvPicPr>
            <p:cNvPr id="2" name="Picture 1"/>
            <p:cNvPicPr>
              <a:picLocks noChangeAspect="1"/>
            </p:cNvPicPr>
            <p:nvPr/>
          </p:nvPicPr>
          <p:blipFill>
            <a:blip r:embed="rId6" cstate="screen">
              <a:biLevel thresh="25000"/>
              <a:extLst>
                <a:ext uri="{28A0092B-C50C-407E-A947-70E740481C1C}">
                  <a14:useLocalDpi xmlns:a14="http://schemas.microsoft.com/office/drawing/2010/main" val="0"/>
                </a:ext>
              </a:extLst>
            </a:blip>
            <a:stretch>
              <a:fillRect/>
            </a:stretch>
          </p:blipFill>
          <p:spPr>
            <a:xfrm>
              <a:off x="6809877" y="1553047"/>
              <a:ext cx="780290" cy="780290"/>
            </a:xfrm>
            <a:prstGeom prst="rect">
              <a:avLst/>
            </a:prstGeom>
          </p:spPr>
        </p:pic>
        <p:sp>
          <p:nvSpPr>
            <p:cNvPr id="13" name="TextBox 12"/>
            <p:cNvSpPr txBox="1"/>
            <p:nvPr/>
          </p:nvSpPr>
          <p:spPr>
            <a:xfrm>
              <a:off x="7590167" y="1712358"/>
              <a:ext cx="1393330"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chemeClr val="tx2"/>
                  </a:solidFill>
                  <a:effectLst/>
                  <a:uLnTx/>
                  <a:uFillTx/>
                  <a:latin typeface="+mj-lt"/>
                </a:rPr>
                <a:t>Application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chemeClr val="tx2"/>
                  </a:solidFill>
                  <a:effectLst/>
                  <a:uLnTx/>
                  <a:uFillTx/>
                  <a:latin typeface="+mj-lt"/>
                </a:rPr>
                <a:t>Insights</a:t>
              </a:r>
            </a:p>
          </p:txBody>
        </p:sp>
      </p:grpSp>
      <p:grpSp>
        <p:nvGrpSpPr>
          <p:cNvPr id="23" name="Group 22"/>
          <p:cNvGrpSpPr/>
          <p:nvPr/>
        </p:nvGrpSpPr>
        <p:grpSpPr>
          <a:xfrm>
            <a:off x="8684469" y="4984682"/>
            <a:ext cx="2401247" cy="780290"/>
            <a:chOff x="6804644" y="2589745"/>
            <a:chExt cx="2401247" cy="780290"/>
          </a:xfrm>
        </p:grpSpPr>
        <p:pic>
          <p:nvPicPr>
            <p:cNvPr id="4" name="Picture 3"/>
            <p:cNvPicPr>
              <a:picLocks noChangeAspect="1"/>
            </p:cNvPicPr>
            <p:nvPr/>
          </p:nvPicPr>
          <p:blipFill>
            <a:blip r:embed="rId7" cstate="screen">
              <a:biLevel thresh="25000"/>
              <a:extLst>
                <a:ext uri="{28A0092B-C50C-407E-A947-70E740481C1C}">
                  <a14:useLocalDpi xmlns:a14="http://schemas.microsoft.com/office/drawing/2010/main" val="0"/>
                </a:ext>
              </a:extLst>
            </a:blip>
            <a:stretch>
              <a:fillRect/>
            </a:stretch>
          </p:blipFill>
          <p:spPr>
            <a:xfrm>
              <a:off x="6804644" y="2589745"/>
              <a:ext cx="780290" cy="780290"/>
            </a:xfrm>
            <a:prstGeom prst="rect">
              <a:avLst/>
            </a:prstGeom>
          </p:spPr>
        </p:pic>
        <p:sp>
          <p:nvSpPr>
            <p:cNvPr id="14" name="TextBox 13"/>
            <p:cNvSpPr txBox="1"/>
            <p:nvPr/>
          </p:nvSpPr>
          <p:spPr>
            <a:xfrm>
              <a:off x="7584934" y="2725010"/>
              <a:ext cx="16209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err="1">
                  <a:ln>
                    <a:noFill/>
                  </a:ln>
                  <a:solidFill>
                    <a:schemeClr val="tx2"/>
                  </a:solidFill>
                  <a:effectLst/>
                  <a:uLnTx/>
                  <a:uFillTx/>
                  <a:latin typeface="+mj-lt"/>
                </a:rPr>
                <a:t>DocumentDB</a:t>
              </a:r>
              <a:endParaRPr kumimoji="0" lang="en-AU" sz="2000" b="0" i="0" u="none" strike="noStrike" kern="0" cap="none" spc="0" normalizeH="0" baseline="0" noProof="0" dirty="0">
                <a:ln>
                  <a:noFill/>
                </a:ln>
                <a:solidFill>
                  <a:schemeClr val="tx2"/>
                </a:solidFill>
                <a:effectLst/>
                <a:uLnTx/>
                <a:uFillTx/>
                <a:latin typeface="+mj-lt"/>
              </a:endParaRPr>
            </a:p>
          </p:txBody>
        </p:sp>
      </p:grpSp>
      <p:grpSp>
        <p:nvGrpSpPr>
          <p:cNvPr id="25" name="Group 24"/>
          <p:cNvGrpSpPr/>
          <p:nvPr/>
        </p:nvGrpSpPr>
        <p:grpSpPr>
          <a:xfrm>
            <a:off x="7627930" y="1229057"/>
            <a:ext cx="3787844" cy="870544"/>
            <a:chOff x="6804645" y="3657748"/>
            <a:chExt cx="3787844" cy="870544"/>
          </a:xfrm>
        </p:grpSpPr>
        <p:pic>
          <p:nvPicPr>
            <p:cNvPr id="3" name="Picture 2"/>
            <p:cNvPicPr>
              <a:picLocks noChangeAspect="1"/>
            </p:cNvPicPr>
            <p:nvPr/>
          </p:nvPicPr>
          <p:blipFill>
            <a:blip r:embed="rId8" cstate="screen">
              <a:biLevel thresh="25000"/>
              <a:extLst>
                <a:ext uri="{28A0092B-C50C-407E-A947-70E740481C1C}">
                  <a14:useLocalDpi xmlns:a14="http://schemas.microsoft.com/office/drawing/2010/main" val="0"/>
                </a:ext>
              </a:extLst>
            </a:blip>
            <a:stretch>
              <a:fillRect/>
            </a:stretch>
          </p:blipFill>
          <p:spPr>
            <a:xfrm>
              <a:off x="6804645" y="3657748"/>
              <a:ext cx="780290" cy="780290"/>
            </a:xfrm>
            <a:prstGeom prst="rect">
              <a:avLst/>
            </a:prstGeom>
          </p:spPr>
        </p:pic>
        <p:sp>
          <p:nvSpPr>
            <p:cNvPr id="15" name="TextBox 14"/>
            <p:cNvSpPr txBox="1"/>
            <p:nvPr/>
          </p:nvSpPr>
          <p:spPr>
            <a:xfrm>
              <a:off x="7584934" y="3820406"/>
              <a:ext cx="300755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chemeClr val="tx2"/>
                  </a:solidFill>
                  <a:effectLst/>
                  <a:uLnTx/>
                  <a:uFillTx/>
                  <a:latin typeface="+mj-lt"/>
                </a:rPr>
                <a:t>Many deployment options</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chemeClr val="tx2"/>
                  </a:solidFill>
                  <a:effectLst/>
                  <a:uLnTx/>
                  <a:uFillTx/>
                  <a:latin typeface="+mj-lt"/>
                </a:rPr>
                <a:t>from VMs to containers</a:t>
              </a:r>
            </a:p>
          </p:txBody>
        </p:sp>
      </p:grpSp>
      <p:grpSp>
        <p:nvGrpSpPr>
          <p:cNvPr id="26" name="Group 25"/>
          <p:cNvGrpSpPr/>
          <p:nvPr/>
        </p:nvGrpSpPr>
        <p:grpSpPr>
          <a:xfrm>
            <a:off x="4641368" y="5764972"/>
            <a:ext cx="2665743" cy="780290"/>
            <a:chOff x="6809877" y="4737868"/>
            <a:chExt cx="2665743" cy="780290"/>
          </a:xfrm>
        </p:grpSpPr>
        <p:pic>
          <p:nvPicPr>
            <p:cNvPr id="16" name="Picture 15"/>
            <p:cNvPicPr>
              <a:picLocks noChangeAspect="1"/>
            </p:cNvPicPr>
            <p:nvPr/>
          </p:nvPicPr>
          <p:blipFill>
            <a:blip r:embed="rId9" cstate="screen">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85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chemeClr val="tx2"/>
                  </a:solidFill>
                  <a:effectLst/>
                  <a:uLnTx/>
                  <a:uFillTx/>
                  <a:latin typeface="+mj-lt"/>
                </a:rPr>
                <a:t>Active Directory</a:t>
              </a:r>
            </a:p>
          </p:txBody>
        </p:sp>
      </p:grpSp>
      <p:sp>
        <p:nvSpPr>
          <p:cNvPr id="36" name="TextBox 35"/>
          <p:cNvSpPr txBox="1"/>
          <p:nvPr/>
        </p:nvSpPr>
        <p:spPr>
          <a:xfrm>
            <a:off x="4390226" y="4110940"/>
            <a:ext cx="3423869" cy="95410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2800" b="0" i="0" u="none" strike="noStrike" kern="0" cap="none" spc="0" normalizeH="0" baseline="0" noProof="0" dirty="0">
                <a:ln>
                  <a:noFill/>
                </a:ln>
                <a:solidFill>
                  <a:schemeClr val="accent3"/>
                </a:solidFill>
                <a:effectLst/>
                <a:uLnTx/>
                <a:uFillTx/>
                <a:latin typeface="+mj-lt"/>
              </a:rPr>
              <a:t>End to end Node.js solution in the cloud</a:t>
            </a:r>
          </a:p>
        </p:txBody>
      </p:sp>
      <p:grpSp>
        <p:nvGrpSpPr>
          <p:cNvPr id="35" name="Group 34"/>
          <p:cNvGrpSpPr/>
          <p:nvPr/>
        </p:nvGrpSpPr>
        <p:grpSpPr>
          <a:xfrm>
            <a:off x="725789" y="3976218"/>
            <a:ext cx="1613528" cy="606523"/>
            <a:chOff x="725789" y="3976218"/>
            <a:chExt cx="1613528" cy="606523"/>
          </a:xfrm>
        </p:grpSpPr>
        <p:pic>
          <p:nvPicPr>
            <p:cNvPr id="2050" name="Picture 2" descr="https://azure.microsoft.com/svghandler/iot-hub/?width=600&amp;height=315"/>
            <p:cNvPicPr>
              <a:picLocks noChangeAspect="1" noChangeArrowheads="1"/>
            </p:cNvPicPr>
            <p:nvPr/>
          </p:nvPicPr>
          <p:blipFill>
            <a:blip r:embed="rId10" cstate="screen">
              <a:biLevel thresh="25000"/>
              <a:extLst>
                <a:ext uri="{28A0092B-C50C-407E-A947-70E740481C1C}">
                  <a14:useLocalDpi xmlns:a14="http://schemas.microsoft.com/office/drawing/2010/main" val="0"/>
                </a:ext>
              </a:extLst>
            </a:blip>
            <a:srcRect/>
            <a:stretch>
              <a:fillRect/>
            </a:stretch>
          </p:blipFill>
          <p:spPr bwMode="auto">
            <a:xfrm>
              <a:off x="725789" y="3976218"/>
              <a:ext cx="1155282" cy="606523"/>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1821226" y="4079424"/>
              <a:ext cx="51809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err="1">
                  <a:ln>
                    <a:noFill/>
                  </a:ln>
                  <a:solidFill>
                    <a:schemeClr val="tx2"/>
                  </a:solidFill>
                  <a:effectLst/>
                  <a:uLnTx/>
                  <a:uFillTx/>
                  <a:latin typeface="+mj-lt"/>
                </a:rPr>
                <a:t>IoT</a:t>
              </a:r>
              <a:endParaRPr kumimoji="0" lang="en-AU" sz="2000" b="0" i="0" u="none" strike="noStrike" kern="0" cap="none" spc="0" normalizeH="0" baseline="0" noProof="0" dirty="0">
                <a:ln>
                  <a:noFill/>
                </a:ln>
                <a:solidFill>
                  <a:schemeClr val="tx2"/>
                </a:solidFill>
                <a:effectLst/>
                <a:uLnTx/>
                <a:uFillTx/>
                <a:latin typeface="+mj-lt"/>
              </a:endParaRPr>
            </a:p>
          </p:txBody>
        </p:sp>
      </p:grpSp>
      <p:grpSp>
        <p:nvGrpSpPr>
          <p:cNvPr id="41" name="Group 40"/>
          <p:cNvGrpSpPr/>
          <p:nvPr/>
        </p:nvGrpSpPr>
        <p:grpSpPr>
          <a:xfrm>
            <a:off x="4399829" y="231607"/>
            <a:ext cx="1999496" cy="2352914"/>
            <a:chOff x="4399829" y="-262944"/>
            <a:chExt cx="1999496" cy="2352914"/>
          </a:xfrm>
        </p:grpSpPr>
        <p:grpSp>
          <p:nvGrpSpPr>
            <p:cNvPr id="30" name="Group 29"/>
            <p:cNvGrpSpPr/>
            <p:nvPr/>
          </p:nvGrpSpPr>
          <p:grpSpPr>
            <a:xfrm>
              <a:off x="4399829" y="363837"/>
              <a:ext cx="1999496" cy="1726133"/>
              <a:chOff x="3966211" y="117722"/>
              <a:chExt cx="1999496" cy="1726133"/>
            </a:xfrm>
          </p:grpSpPr>
          <p:grpSp>
            <p:nvGrpSpPr>
              <p:cNvPr id="28" name="Group 27"/>
              <p:cNvGrpSpPr/>
              <p:nvPr/>
            </p:nvGrpSpPr>
            <p:grpSpPr>
              <a:xfrm>
                <a:off x="3966211" y="811634"/>
                <a:ext cx="1959775" cy="1032221"/>
                <a:chOff x="3966211" y="811634"/>
                <a:chExt cx="1959775" cy="1032221"/>
              </a:xfrm>
            </p:grpSpPr>
            <p:grpSp>
              <p:nvGrpSpPr>
                <p:cNvPr id="27" name="Group 26"/>
                <p:cNvGrpSpPr/>
                <p:nvPr/>
              </p:nvGrpSpPr>
              <p:grpSpPr>
                <a:xfrm>
                  <a:off x="3966211" y="811634"/>
                  <a:ext cx="1959775" cy="628228"/>
                  <a:chOff x="-1161206" y="350945"/>
                  <a:chExt cx="3941652" cy="1263541"/>
                </a:xfrm>
              </p:grpSpPr>
              <p:pic>
                <p:nvPicPr>
                  <p:cNvPr id="10" name="Picture 6"/>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06266" y="387080"/>
                    <a:ext cx="997632" cy="1197157"/>
                  </a:xfrm>
                  <a:prstGeom prst="rect">
                    <a:avLst/>
                  </a:prstGeom>
                  <a:effectLst>
                    <a:glow rad="63500">
                      <a:schemeClr val="accent1">
                        <a:satMod val="175000"/>
                        <a:alpha val="40000"/>
                      </a:schemeClr>
                    </a:glow>
                  </a:effectLst>
                </p:spPr>
              </p:pic>
              <p:pic>
                <p:nvPicPr>
                  <p:cNvPr id="18" name="Picture 19"/>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1161206" y="350945"/>
                    <a:ext cx="1263541" cy="1263541"/>
                  </a:xfrm>
                  <a:prstGeom prst="rect">
                    <a:avLst/>
                  </a:prstGeom>
                  <a:effectLst>
                    <a:glow rad="63500">
                      <a:schemeClr val="accent1">
                        <a:satMod val="175000"/>
                        <a:alpha val="40000"/>
                      </a:schemeClr>
                    </a:glow>
                  </a:effectLst>
                </p:spPr>
              </p:pic>
              <p:pic>
                <p:nvPicPr>
                  <p:cNvPr id="24" name="Picture 28"/>
                  <p:cNvPicPr>
                    <a:picLocks noChangeAspect="1"/>
                  </p:cNvPicPr>
                  <p:nvPr/>
                </p:nvPicPr>
                <p:blipFill>
                  <a:blip r:embed="rId13"/>
                  <a:stretch>
                    <a:fillRect/>
                  </a:stretch>
                </p:blipFill>
                <p:spPr>
                  <a:xfrm>
                    <a:off x="1937455" y="474848"/>
                    <a:ext cx="842991" cy="1035909"/>
                  </a:xfrm>
                  <a:prstGeom prst="rect">
                    <a:avLst/>
                  </a:prstGeom>
                  <a:effectLst>
                    <a:glow rad="63500">
                      <a:schemeClr val="accent1">
                        <a:satMod val="175000"/>
                        <a:alpha val="40000"/>
                      </a:schemeClr>
                    </a:glow>
                  </a:effectLst>
                </p:spPr>
              </p:pic>
            </p:grpSp>
            <p:sp>
              <p:nvSpPr>
                <p:cNvPr id="29" name="TextBox 28"/>
                <p:cNvSpPr txBox="1"/>
                <p:nvPr/>
              </p:nvSpPr>
              <p:spPr>
                <a:xfrm>
                  <a:off x="4618404" y="1443745"/>
                  <a:ext cx="75693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effectLst/>
                      <a:uLnTx/>
                      <a:uFillTx/>
                      <a:latin typeface="+mj-lt"/>
                    </a:rPr>
                    <a:t>Tools</a:t>
                  </a:r>
                </a:p>
              </p:txBody>
            </p:sp>
          </p:grpSp>
          <p:pic>
            <p:nvPicPr>
              <p:cNvPr id="31" name="Picture 30"/>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5520964" y="188962"/>
                <a:ext cx="444743" cy="523809"/>
              </a:xfrm>
              <a:prstGeom prst="rect">
                <a:avLst/>
              </a:prstGeom>
              <a:effectLst>
                <a:glow rad="63500">
                  <a:schemeClr val="accent1">
                    <a:satMod val="175000"/>
                    <a:alpha val="40000"/>
                  </a:schemeClr>
                </a:glow>
              </a:effectLst>
            </p:spPr>
          </p:pic>
          <p:pic>
            <p:nvPicPr>
              <p:cNvPr id="32" name="Picture 31"/>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4794006" y="128547"/>
                <a:ext cx="497285" cy="589840"/>
              </a:xfrm>
              <a:prstGeom prst="rect">
                <a:avLst/>
              </a:prstGeom>
              <a:effectLst>
                <a:glow rad="63500">
                  <a:schemeClr val="accent1">
                    <a:satMod val="175000"/>
                    <a:alpha val="40000"/>
                  </a:schemeClr>
                </a:glow>
              </a:effectLst>
            </p:spPr>
          </p:pic>
          <p:pic>
            <p:nvPicPr>
              <p:cNvPr id="33" name="Picture 32" descr="hashicorp san francisco ca http www hashicorp com hello @ hashicorp ..."/>
              <p:cNvPicPr>
                <a:picLocks noChangeAspect="1"/>
              </p:cNvPicPr>
              <p:nvPr/>
            </p:nvPicPr>
            <p:blipFill>
              <a:blip r:embed="rId16"/>
              <a:stretch>
                <a:fillRect/>
              </a:stretch>
            </p:blipFill>
            <p:spPr>
              <a:xfrm>
                <a:off x="3995891" y="117722"/>
                <a:ext cx="622215" cy="622215"/>
              </a:xfrm>
              <a:prstGeom prst="rect">
                <a:avLst/>
              </a:prstGeom>
              <a:effectLst>
                <a:glow rad="63500">
                  <a:schemeClr val="accent1">
                    <a:satMod val="175000"/>
                    <a:alpha val="40000"/>
                  </a:schemeClr>
                </a:glow>
              </a:effectLst>
            </p:spPr>
          </p:pic>
        </p:grpSp>
        <p:pic>
          <p:nvPicPr>
            <p:cNvPr id="2052" name="Picture 4" descr="https://regmedia.co.uk/2015/11/27/visual_studio_code_logo.jpg?x=1200&amp;y=794"/>
            <p:cNvPicPr>
              <a:picLocks noChangeAspect="1" noChangeArrowheads="1"/>
            </p:cNvPicPr>
            <p:nvPr/>
          </p:nvPicPr>
          <p:blipFill>
            <a:blip r:embed="rId17"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06873" y="-262944"/>
              <a:ext cx="851476" cy="563613"/>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grpSp>
      <p:pic>
        <p:nvPicPr>
          <p:cNvPr id="42" name="Picture 2" descr="http://blog.i-evaluation.com/wp-content/uploads/2013/04/nodejs_logo.png"/>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4649579" y="2534686"/>
            <a:ext cx="3054748" cy="1527374"/>
          </a:xfrm>
          <a:prstGeom prst="rect">
            <a:avLst/>
          </a:prstGeom>
          <a:noFill/>
          <a:effectLst>
            <a:softEdge rad="0"/>
          </a:effectLst>
          <a:scene3d>
            <a:camera prst="orthographicFront"/>
            <a:lightRig rig="threePt" dir="t"/>
          </a:scene3d>
          <a:sp3d prstMaterial="matte"/>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399301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easy to do more</a:t>
            </a:r>
          </a:p>
        </p:txBody>
      </p:sp>
    </p:spTree>
    <p:extLst>
      <p:ext uri="{BB962C8B-B14F-4D97-AF65-F5344CB8AC3E}">
        <p14:creationId xmlns:p14="http://schemas.microsoft.com/office/powerpoint/2010/main" val="302681811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分享我们学到了什么</a:t>
            </a:r>
            <a:endParaRPr lang="en-US" altLang="zh-CN" dirty="0"/>
          </a:p>
        </p:txBody>
      </p:sp>
      <p:pic>
        <p:nvPicPr>
          <p:cNvPr id="3" name="Picture 2"/>
          <p:cNvPicPr>
            <a:picLocks noChangeAspect="1"/>
          </p:cNvPicPr>
          <p:nvPr/>
        </p:nvPicPr>
        <p:blipFill>
          <a:blip r:embed="rId2"/>
          <a:stretch>
            <a:fillRect/>
          </a:stretch>
        </p:blipFill>
        <p:spPr>
          <a:xfrm>
            <a:off x="404044" y="2172119"/>
            <a:ext cx="3926952" cy="3218030"/>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a:stretch>
            <a:fillRect/>
          </a:stretch>
        </p:blipFill>
        <p:spPr>
          <a:xfrm>
            <a:off x="2005263" y="5748873"/>
            <a:ext cx="2486153" cy="648879"/>
          </a:xfrm>
          <a:prstGeom prst="rect">
            <a:avLst/>
          </a:prstGeom>
        </p:spPr>
      </p:pic>
      <p:sp>
        <p:nvSpPr>
          <p:cNvPr id="6" name="TextBox 5"/>
          <p:cNvSpPr txBox="1"/>
          <p:nvPr/>
        </p:nvSpPr>
        <p:spPr>
          <a:xfrm>
            <a:off x="5277853" y="1977427"/>
            <a:ext cx="6934156" cy="4404283"/>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Software alone is not enough to drive digital transformation. Organizations need </a:t>
            </a:r>
            <a:r>
              <a:rPr lang="en-US" sz="2800" b="1" dirty="0">
                <a:gradFill>
                  <a:gsLst>
                    <a:gs pos="2917">
                      <a:schemeClr val="tx1"/>
                    </a:gs>
                    <a:gs pos="30000">
                      <a:schemeClr val="tx1"/>
                    </a:gs>
                  </a:gsLst>
                  <a:lin ang="5400000" scaled="0"/>
                </a:gradFill>
              </a:rPr>
              <a:t>developer agility</a:t>
            </a:r>
            <a:r>
              <a:rPr lang="en-US" sz="2800" dirty="0">
                <a:gradFill>
                  <a:gsLst>
                    <a:gs pos="2917">
                      <a:schemeClr val="tx1"/>
                    </a:gs>
                    <a:gs pos="30000">
                      <a:schemeClr val="tx1"/>
                    </a:gs>
                  </a:gsLst>
                  <a:lin ang="5400000" scaled="0"/>
                </a:gradFill>
              </a:rPr>
              <a:t> and </a:t>
            </a:r>
            <a:r>
              <a:rPr lang="en-US" sz="2800" b="1" dirty="0">
                <a:gradFill>
                  <a:gsLst>
                    <a:gs pos="2917">
                      <a:schemeClr val="tx1"/>
                    </a:gs>
                    <a:gs pos="30000">
                      <a:schemeClr val="tx1"/>
                    </a:gs>
                  </a:gsLst>
                  <a:lin ang="5400000" scaled="0"/>
                </a:gradFill>
              </a:rPr>
              <a:t>data agility</a:t>
            </a:r>
            <a:r>
              <a:rPr lang="en-US" sz="2800" dirty="0">
                <a:gradFill>
                  <a:gsLst>
                    <a:gs pos="2917">
                      <a:schemeClr val="tx1"/>
                    </a:gs>
                    <a:gs pos="30000">
                      <a:schemeClr val="tx1"/>
                    </a:gs>
                  </a:gsLst>
                  <a:lin ang="5400000" scaled="0"/>
                </a:gradFill>
              </a:rPr>
              <a:t>.</a:t>
            </a:r>
          </a:p>
          <a:p>
            <a:pPr marL="285750"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When it comes to agility, </a:t>
            </a:r>
            <a:r>
              <a:rPr lang="en-US" sz="2800" b="1" dirty="0">
                <a:gradFill>
                  <a:gsLst>
                    <a:gs pos="2917">
                      <a:schemeClr val="tx1"/>
                    </a:gs>
                    <a:gs pos="30000">
                      <a:schemeClr val="tx1"/>
                    </a:gs>
                  </a:gsLst>
                  <a:lin ang="5400000" scaled="0"/>
                </a:gradFill>
              </a:rPr>
              <a:t>containers </a:t>
            </a:r>
            <a:r>
              <a:rPr lang="en-US" sz="2800" dirty="0">
                <a:gradFill>
                  <a:gsLst>
                    <a:gs pos="2917">
                      <a:schemeClr val="tx1"/>
                    </a:gs>
                    <a:gs pos="30000">
                      <a:schemeClr val="tx1"/>
                    </a:gs>
                  </a:gsLst>
                  <a:lin ang="5400000" scaled="0"/>
                </a:gradFill>
              </a:rPr>
              <a:t>are a better tool than VMs</a:t>
            </a:r>
          </a:p>
          <a:p>
            <a:pPr marL="285750"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Organizations also benefit from a </a:t>
            </a:r>
            <a:r>
              <a:rPr lang="en-US" sz="2800" b="1" dirty="0" err="1">
                <a:gradFill>
                  <a:gsLst>
                    <a:gs pos="2917">
                      <a:schemeClr val="tx1"/>
                    </a:gs>
                    <a:gs pos="30000">
                      <a:schemeClr val="tx1"/>
                    </a:gs>
                  </a:gsLst>
                  <a:lin ang="5400000" scaled="0"/>
                </a:gradFill>
              </a:rPr>
              <a:t>hyperscale</a:t>
            </a:r>
            <a:r>
              <a:rPr lang="en-US" sz="2800" dirty="0">
                <a:gradFill>
                  <a:gsLst>
                    <a:gs pos="2917">
                      <a:schemeClr val="tx1"/>
                    </a:gs>
                    <a:gs pos="30000">
                      <a:schemeClr val="tx1"/>
                    </a:gs>
                  </a:gsLst>
                  <a:lin ang="5400000" scaled="0"/>
                </a:gradFill>
              </a:rPr>
              <a:t> approach</a:t>
            </a:r>
          </a:p>
          <a:p>
            <a:pPr marL="285750" indent="-285750">
              <a:lnSpc>
                <a:spcPct val="90000"/>
              </a:lnSpc>
              <a:spcAft>
                <a:spcPts val="600"/>
              </a:spcAft>
              <a:buFont typeface="Arial" panose="020B0604020202020204" pitchFamily="34" charset="0"/>
              <a:buChar char="•"/>
            </a:pPr>
            <a:r>
              <a:rPr lang="en-US" sz="2800" b="1" dirty="0" err="1">
                <a:gradFill>
                  <a:gsLst>
                    <a:gs pos="2917">
                      <a:schemeClr val="tx1"/>
                    </a:gs>
                    <a:gs pos="30000">
                      <a:schemeClr val="tx1"/>
                    </a:gs>
                  </a:gsLst>
                  <a:lin ang="5400000" scaled="0"/>
                </a:gradFill>
              </a:rPr>
              <a:t>Microservices</a:t>
            </a:r>
            <a:r>
              <a:rPr lang="en-US" sz="2800" dirty="0">
                <a:gradFill>
                  <a:gsLst>
                    <a:gs pos="2917">
                      <a:schemeClr val="tx1"/>
                    </a:gs>
                    <a:gs pos="30000">
                      <a:schemeClr val="tx1"/>
                    </a:gs>
                  </a:gsLst>
                  <a:lin ang="5400000" scaled="0"/>
                </a:gradFill>
              </a:rPr>
              <a:t> and a solution like </a:t>
            </a:r>
            <a:r>
              <a:rPr lang="en-US" sz="2800" b="1" dirty="0">
                <a:gradFill>
                  <a:gsLst>
                    <a:gs pos="2917">
                      <a:schemeClr val="tx1"/>
                    </a:gs>
                    <a:gs pos="30000">
                      <a:schemeClr val="tx1"/>
                    </a:gs>
                  </a:gsLst>
                  <a:lin ang="5400000" scaled="0"/>
                </a:gradFill>
              </a:rPr>
              <a:t>DC/OS </a:t>
            </a:r>
            <a:r>
              <a:rPr lang="en-US" sz="2800" dirty="0">
                <a:gradFill>
                  <a:gsLst>
                    <a:gs pos="2917">
                      <a:schemeClr val="tx1"/>
                    </a:gs>
                    <a:gs pos="30000">
                      <a:schemeClr val="tx1"/>
                    </a:gs>
                  </a:gsLst>
                  <a:lin ang="5400000" scaled="0"/>
                </a:gradFill>
              </a:rPr>
              <a:t>&amp; the cloud can help</a:t>
            </a:r>
          </a:p>
        </p:txBody>
      </p:sp>
    </p:spTree>
    <p:extLst>
      <p:ext uri="{BB962C8B-B14F-4D97-AF65-F5344CB8AC3E}">
        <p14:creationId xmlns:p14="http://schemas.microsoft.com/office/powerpoint/2010/main" val="380617843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ja-JP" altLang="en-US" dirty="0"/>
              <a:t>关于我</a:t>
            </a:r>
          </a:p>
        </p:txBody>
      </p:sp>
      <p:sp>
        <p:nvSpPr>
          <p:cNvPr id="5" name="Text Placeholder 4"/>
          <p:cNvSpPr>
            <a:spLocks noGrp="1"/>
          </p:cNvSpPr>
          <p:nvPr>
            <p:ph type="body" sz="quarter" idx="10"/>
          </p:nvPr>
        </p:nvSpPr>
        <p:spPr>
          <a:xfrm>
            <a:off x="274638" y="1212850"/>
            <a:ext cx="8011406" cy="5764655"/>
          </a:xfrm>
        </p:spPr>
        <p:txBody>
          <a:bodyPr/>
          <a:lstStyle/>
          <a:p>
            <a:r>
              <a:rPr lang="zh-CN" altLang="en-US" sz="3600" dirty="0"/>
              <a:t>开源软件人 </a:t>
            </a:r>
            <a:r>
              <a:rPr lang="en-US" altLang="zh-CN" sz="3600" dirty="0"/>
              <a:t>= 15 </a:t>
            </a:r>
            <a:r>
              <a:rPr lang="zh-CN" altLang="en-US" sz="3600" dirty="0"/>
              <a:t>年</a:t>
            </a:r>
            <a:endParaRPr lang="en-US" altLang="zh-CN" sz="3600" dirty="0"/>
          </a:p>
          <a:p>
            <a:r>
              <a:rPr lang="en-US" sz="1800" dirty="0"/>
              <a:t>Policy making, advocacy, community building, program management, CTO, entrepreneurship</a:t>
            </a:r>
          </a:p>
          <a:p>
            <a:r>
              <a:rPr lang="en-US" sz="3600" dirty="0" err="1"/>
              <a:t>Debian</a:t>
            </a:r>
            <a:r>
              <a:rPr lang="en-US" sz="3600" dirty="0"/>
              <a:t> </a:t>
            </a:r>
            <a:r>
              <a:rPr lang="ja-JP" altLang="en-US" sz="3600" dirty="0"/>
              <a:t>程序员 </a:t>
            </a:r>
            <a:r>
              <a:rPr lang="en-US" altLang="ja-JP" sz="3600" dirty="0"/>
              <a:t>= </a:t>
            </a:r>
            <a:r>
              <a:rPr lang="en-US" sz="3600" dirty="0"/>
              <a:t>2007-</a:t>
            </a:r>
            <a:r>
              <a:rPr lang="ja-JP" altLang="en-US" sz="3600" dirty="0"/>
              <a:t>今天</a:t>
            </a:r>
            <a:endParaRPr lang="en-US" sz="3600" dirty="0"/>
          </a:p>
          <a:p>
            <a:pPr lvl="1"/>
            <a:r>
              <a:rPr lang="en-US" sz="1800" dirty="0"/>
              <a:t>Brought </a:t>
            </a:r>
            <a:r>
              <a:rPr lang="en-US" sz="1800" dirty="0" err="1"/>
              <a:t>nginx</a:t>
            </a:r>
            <a:r>
              <a:rPr lang="en-US" sz="1800" dirty="0"/>
              <a:t> to </a:t>
            </a:r>
            <a:r>
              <a:rPr lang="en-US" sz="1800" dirty="0" err="1"/>
              <a:t>Debian</a:t>
            </a:r>
            <a:r>
              <a:rPr lang="en-US" sz="1800" dirty="0"/>
              <a:t> and Ubuntu</a:t>
            </a:r>
          </a:p>
          <a:p>
            <a:r>
              <a:rPr lang="en-US" sz="3600" dirty="0" err="1"/>
              <a:t>Canaima</a:t>
            </a:r>
            <a:r>
              <a:rPr lang="en-US" sz="3600" dirty="0"/>
              <a:t> Linux </a:t>
            </a:r>
            <a:r>
              <a:rPr lang="ja-JP" altLang="en-US" sz="3600" dirty="0"/>
              <a:t>创造者</a:t>
            </a:r>
            <a:endParaRPr lang="en-US" sz="3600" dirty="0"/>
          </a:p>
          <a:p>
            <a:pPr lvl="1"/>
            <a:r>
              <a:rPr lang="en-US" sz="1800" dirty="0"/>
              <a:t>Venezuela’s national operating system, 4.6M users</a:t>
            </a:r>
          </a:p>
          <a:p>
            <a:r>
              <a:rPr lang="en-US" sz="3600" dirty="0"/>
              <a:t>Microsoft = 2010-</a:t>
            </a:r>
            <a:r>
              <a:rPr lang="ja-JP" altLang="en-US" sz="3600" dirty="0"/>
              <a:t>今天</a:t>
            </a:r>
            <a:endParaRPr lang="en-US" sz="3600" dirty="0"/>
          </a:p>
          <a:p>
            <a:pPr lvl="1"/>
            <a:r>
              <a:rPr lang="en-US" sz="1800" dirty="0"/>
              <a:t>Open Source Strategy, now focused on Open Source in the Cloud</a:t>
            </a:r>
          </a:p>
          <a:p>
            <a:r>
              <a:rPr lang="en-US" sz="3600" dirty="0"/>
              <a:t>    APT-based distros, Linux clusters, Perl, Node.js &amp; Docker</a:t>
            </a:r>
          </a:p>
          <a:p>
            <a:r>
              <a:rPr lang="en-US" sz="3600" dirty="0"/>
              <a:t>    github.com/</a:t>
            </a:r>
            <a:r>
              <a:rPr lang="en-US" sz="3600" dirty="0" err="1"/>
              <a:t>bureado</a:t>
            </a:r>
            <a:endParaRPr lang="en-US" sz="3600" dirty="0"/>
          </a:p>
        </p:txBody>
      </p:sp>
      <p:pic>
        <p:nvPicPr>
          <p:cNvPr id="2" name="Picture 1" descr="Simple Red Heart Free Stock Photo - Public Domain Pictures"/>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31429" y="5188061"/>
            <a:ext cx="416426" cy="416426"/>
          </a:xfrm>
          <a:prstGeom prst="rect">
            <a:avLst/>
          </a:prstGeom>
        </p:spPr>
      </p:pic>
      <p:pic>
        <p:nvPicPr>
          <p:cNvPr id="1026" name="Picture 2" descr="https://fleep.io/blog/wp-content/uploads/2014/07/github_icon.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31429" y="6321090"/>
            <a:ext cx="407087" cy="4070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442835" y="2126957"/>
            <a:ext cx="3149635" cy="39364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9410804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4880" y="2970086"/>
            <a:ext cx="11013281" cy="21488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Rectangle 3"/>
          <p:cNvSpPr/>
          <p:nvPr/>
        </p:nvSpPr>
        <p:spPr>
          <a:xfrm>
            <a:off x="754881" y="1030619"/>
            <a:ext cx="11013281" cy="833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505050"/>
                </a:solidFill>
                <a:effectLst/>
                <a:uLnTx/>
                <a:uFillTx/>
                <a:latin typeface="Segoe UI Semibold" panose="020B0702040204020203" pitchFamily="34" charset="0"/>
              </a:rPr>
              <a:t>Developer &amp; Data Agility with Containers in the Cloud</a:t>
            </a:r>
          </a:p>
        </p:txBody>
      </p:sp>
      <p:sp>
        <p:nvSpPr>
          <p:cNvPr id="7" name="Rectangle 6"/>
          <p:cNvSpPr/>
          <p:nvPr/>
        </p:nvSpPr>
        <p:spPr>
          <a:xfrm>
            <a:off x="754881" y="5128017"/>
            <a:ext cx="11013281" cy="409715"/>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Microsoft Azure</a:t>
            </a:r>
          </a:p>
        </p:txBody>
      </p:sp>
      <p:sp>
        <p:nvSpPr>
          <p:cNvPr id="99" name="Title 5"/>
          <p:cNvSpPr txBox="1">
            <a:spLocks/>
          </p:cNvSpPr>
          <p:nvPr/>
        </p:nvSpPr>
        <p:spPr>
          <a:xfrm>
            <a:off x="278398" y="225804"/>
            <a:ext cx="11881410" cy="916946"/>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1684" rtl="0" eaLnBrk="0" fontAlgn="auto" latinLnBrk="0" hangingPunct="0">
              <a:lnSpc>
                <a:spcPct val="90000"/>
              </a:lnSpc>
              <a:spcBef>
                <a:spcPct val="0"/>
              </a:spcBef>
              <a:spcAft>
                <a:spcPts val="0"/>
              </a:spcAft>
              <a:buClrTx/>
              <a:buSzTx/>
              <a:buFontTx/>
              <a:buNone/>
              <a:tabLst/>
              <a:defRPr/>
            </a:pPr>
            <a:r>
              <a:rPr kumimoji="0" lang="en-US" sz="4899" b="0" i="0" u="none" strike="noStrike" kern="1200" cap="none" spc="-102" normalizeH="0" baseline="0" noProof="0" dirty="0">
                <a:ln w="3175">
                  <a:noFill/>
                </a:ln>
                <a:solidFill>
                  <a:srgbClr val="505050"/>
                </a:solidFill>
                <a:effectLst/>
                <a:uLnTx/>
                <a:uFillTx/>
                <a:latin typeface="Segoe UI Light"/>
                <a:ea typeface="ＭＳ Ｐゴシック" charset="0"/>
                <a:cs typeface="Segoe UI" pitchFamily="34" charset="0"/>
              </a:rPr>
              <a:t>Microsoft Cloud Container Portfolio</a:t>
            </a:r>
          </a:p>
        </p:txBody>
      </p:sp>
      <p:grpSp>
        <p:nvGrpSpPr>
          <p:cNvPr id="44" name="Group 43"/>
          <p:cNvGrpSpPr/>
          <p:nvPr/>
        </p:nvGrpSpPr>
        <p:grpSpPr>
          <a:xfrm>
            <a:off x="1061930" y="1365777"/>
            <a:ext cx="2900731" cy="1569043"/>
            <a:chOff x="1061930" y="1365777"/>
            <a:chExt cx="2900731" cy="1569043"/>
          </a:xfrm>
        </p:grpSpPr>
        <p:cxnSp>
          <p:nvCxnSpPr>
            <p:cNvPr id="30" name="Straight Connector 29"/>
            <p:cNvCxnSpPr/>
            <p:nvPr/>
          </p:nvCxnSpPr>
          <p:spPr>
            <a:xfrm>
              <a:off x="3238744" y="2785059"/>
              <a:ext cx="491966" cy="0"/>
            </a:xfrm>
            <a:prstGeom prst="line">
              <a:avLst/>
            </a:prstGeom>
            <a:ln w="12700">
              <a:no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183372" y="1365777"/>
              <a:ext cx="2377103" cy="440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505050"/>
                  </a:solidFill>
                  <a:effectLst/>
                  <a:uLnTx/>
                  <a:uFillTx/>
                  <a:latin typeface="Segoe UI Semilight" panose="020B0402040204020203" pitchFamily="34" charset="0"/>
                  <a:cs typeface="Segoe UI Semilight" panose="020B0402040204020203" pitchFamily="34" charset="0"/>
                </a:rPr>
                <a:t>Developers</a:t>
              </a:r>
            </a:p>
          </p:txBody>
        </p:sp>
        <p:pic>
          <p:nvPicPr>
            <p:cNvPr id="85" name="Picture 8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1930" y="2701304"/>
              <a:ext cx="481393" cy="134347"/>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712763" y="2605305"/>
              <a:ext cx="249898" cy="286854"/>
            </a:xfrm>
            <a:prstGeom prst="rect">
              <a:avLst/>
            </a:prstGeom>
          </p:spPr>
        </p:pic>
        <p:pic>
          <p:nvPicPr>
            <p:cNvPr id="87" name="Picture 8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62987" y="2303605"/>
              <a:ext cx="782909" cy="183234"/>
            </a:xfrm>
            <a:prstGeom prst="rect">
              <a:avLst/>
            </a:prstGeom>
          </p:spPr>
        </p:pic>
        <p:pic>
          <p:nvPicPr>
            <p:cNvPr id="88" name="Picture 87"/>
            <p:cNvPicPr>
              <a:picLocks noChangeAspect="1"/>
            </p:cNvPicPr>
            <p:nvPr/>
          </p:nvPicPr>
          <p:blipFill>
            <a:blip r:embed="rId6"/>
            <a:stretch>
              <a:fillRect/>
            </a:stretch>
          </p:blipFill>
          <p:spPr>
            <a:xfrm>
              <a:off x="1287028" y="1938111"/>
              <a:ext cx="766351" cy="154178"/>
            </a:xfrm>
            <a:prstGeom prst="rect">
              <a:avLst/>
            </a:prstGeom>
          </p:spPr>
        </p:pic>
        <p:pic>
          <p:nvPicPr>
            <p:cNvPr id="89" name="Picture 88" descr="File:Python-logo-notext.svg"/>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3035084" y="2562670"/>
              <a:ext cx="368430" cy="368430"/>
            </a:xfrm>
            <a:prstGeom prst="rect">
              <a:avLst/>
            </a:prstGeom>
          </p:spPr>
        </p:pic>
        <p:pic>
          <p:nvPicPr>
            <p:cNvPr id="90" name="Picture 89"/>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2378557" y="2646384"/>
              <a:ext cx="346282" cy="185899"/>
            </a:xfrm>
            <a:prstGeom prst="rect">
              <a:avLst/>
            </a:prstGeom>
          </p:spPr>
        </p:pic>
        <p:pic>
          <p:nvPicPr>
            <p:cNvPr id="91" name="Picture 90"/>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721587" y="2521016"/>
              <a:ext cx="413804" cy="413804"/>
            </a:xfrm>
            <a:prstGeom prst="rect">
              <a:avLst/>
            </a:prstGeom>
          </p:spPr>
        </p:pic>
        <p:pic>
          <p:nvPicPr>
            <p:cNvPr id="111" name="Picture 110"/>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2282139" y="1812534"/>
              <a:ext cx="309799" cy="364875"/>
            </a:xfrm>
            <a:prstGeom prst="rect">
              <a:avLst/>
            </a:prstGeom>
          </p:spPr>
        </p:pic>
        <p:pic>
          <p:nvPicPr>
            <p:cNvPr id="112" name="Picture 1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2550447" y="2131714"/>
              <a:ext cx="454752" cy="539391"/>
            </a:xfrm>
            <a:prstGeom prst="rect">
              <a:avLst/>
            </a:prstGeom>
          </p:spPr>
        </p:pic>
        <p:pic>
          <p:nvPicPr>
            <p:cNvPr id="113" name="Picture 112" descr="hashicorp san francisco ca http www hashicorp com hello @ hashicorp ..."/>
            <p:cNvPicPr>
              <a:picLocks noChangeAspect="1"/>
            </p:cNvPicPr>
            <p:nvPr/>
          </p:nvPicPr>
          <p:blipFill>
            <a:blip r:embed="rId12"/>
            <a:stretch>
              <a:fillRect/>
            </a:stretch>
          </p:blipFill>
          <p:spPr>
            <a:xfrm>
              <a:off x="2082486" y="2235776"/>
              <a:ext cx="317888" cy="317888"/>
            </a:xfrm>
            <a:prstGeom prst="rect">
              <a:avLst/>
            </a:prstGeom>
          </p:spPr>
        </p:pic>
        <p:pic>
          <p:nvPicPr>
            <p:cNvPr id="3078" name="Picture 6" descr="https://azure.microsoft.com/svghandler/visual-studio-team-services/?width=600&amp;height=315"/>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3089890" y="2150602"/>
              <a:ext cx="709553" cy="3725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14"/>
            <a:stretch>
              <a:fillRect/>
            </a:stretch>
          </p:blipFill>
          <p:spPr>
            <a:xfrm>
              <a:off x="2877845" y="1821398"/>
              <a:ext cx="451171" cy="323339"/>
            </a:xfrm>
            <a:prstGeom prst="rect">
              <a:avLst/>
            </a:prstGeom>
          </p:spPr>
        </p:pic>
      </p:grpSp>
      <p:grpSp>
        <p:nvGrpSpPr>
          <p:cNvPr id="49" name="Group 48"/>
          <p:cNvGrpSpPr/>
          <p:nvPr/>
        </p:nvGrpSpPr>
        <p:grpSpPr>
          <a:xfrm>
            <a:off x="4369626" y="5577679"/>
            <a:ext cx="3703320" cy="842100"/>
            <a:chOff x="4369626" y="5577679"/>
            <a:chExt cx="3703320" cy="842100"/>
          </a:xfrm>
        </p:grpSpPr>
        <p:pic>
          <p:nvPicPr>
            <p:cNvPr id="109" name="Picture 8" descr="https://hashicorp.com/images/blog/terraform/small-a17be924.png"/>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4811930" y="5687169"/>
              <a:ext cx="335554" cy="335554"/>
            </a:xfrm>
            <a:prstGeom prst="rect">
              <a:avLst/>
            </a:prstGeom>
            <a:noFill/>
            <a:extLst>
              <a:ext uri="{909E8E84-426E-40dd-AFC4-6F175D3DCCD1}">
                <a14:hiddenFill xmlns="" xmlns:a14="http://schemas.microsoft.com/office/drawing/2010/main">
                  <a:solidFill>
                    <a:srgbClr val="FFFFFF"/>
                  </a:solidFill>
                </a14:hiddenFill>
              </a:ext>
            </a:extLst>
          </p:spPr>
        </p:pic>
        <p:sp>
          <p:nvSpPr>
            <p:cNvPr id="115" name="Rectangle 114"/>
            <p:cNvSpPr/>
            <p:nvPr/>
          </p:nvSpPr>
          <p:spPr>
            <a:xfrm>
              <a:off x="4369626" y="5596819"/>
              <a:ext cx="3703320" cy="822960"/>
            </a:xfrm>
            <a:prstGeom prst="rect">
              <a:avLst/>
            </a:prstGeom>
            <a:noFill/>
            <a:ln>
              <a:solidFill>
                <a:schemeClr val="tx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Cross-cloud orchestration</a:t>
              </a:r>
            </a:p>
          </p:txBody>
        </p:sp>
        <p:pic>
          <p:nvPicPr>
            <p:cNvPr id="117" name="Picture 2" descr="https://www.docker.com/sites/default/files/machine.png"/>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5926515" y="5577679"/>
              <a:ext cx="447914" cy="531654"/>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19"/>
            <p:cNvPicPr>
              <a:picLocks noChangeAspect="1"/>
            </p:cNvPicPr>
            <p:nvPr/>
          </p:nvPicPr>
          <p:blipFill>
            <a:blip r:embed="rId17">
              <a:clrChange>
                <a:clrFrom>
                  <a:srgbClr val="FFFFFF"/>
                </a:clrFrom>
                <a:clrTo>
                  <a:srgbClr val="FFFFFF">
                    <a:alpha val="0"/>
                  </a:srgbClr>
                </a:clrTo>
              </a:clrChange>
            </a:blip>
            <a:stretch>
              <a:fillRect/>
            </a:stretch>
          </p:blipFill>
          <p:spPr>
            <a:xfrm>
              <a:off x="6898122" y="5704297"/>
              <a:ext cx="814283" cy="328820"/>
            </a:xfrm>
            <a:prstGeom prst="rect">
              <a:avLst/>
            </a:prstGeom>
          </p:spPr>
        </p:pic>
      </p:grpSp>
      <p:grpSp>
        <p:nvGrpSpPr>
          <p:cNvPr id="54" name="Group 53"/>
          <p:cNvGrpSpPr/>
          <p:nvPr/>
        </p:nvGrpSpPr>
        <p:grpSpPr>
          <a:xfrm>
            <a:off x="8253312" y="5592501"/>
            <a:ext cx="3703320" cy="827278"/>
            <a:chOff x="8253312" y="5592501"/>
            <a:chExt cx="3703320" cy="827278"/>
          </a:xfrm>
        </p:grpSpPr>
        <p:sp>
          <p:nvSpPr>
            <p:cNvPr id="116" name="Rectangle 115"/>
            <p:cNvSpPr/>
            <p:nvPr/>
          </p:nvSpPr>
          <p:spPr>
            <a:xfrm>
              <a:off x="8253312" y="5596819"/>
              <a:ext cx="3703320" cy="822960"/>
            </a:xfrm>
            <a:prstGeom prst="rect">
              <a:avLst/>
            </a:prstGeom>
            <a:noFill/>
            <a:ln>
              <a:solidFill>
                <a:schemeClr val="tx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Tools integration</a:t>
              </a:r>
            </a:p>
          </p:txBody>
        </p:sp>
        <p:pic>
          <p:nvPicPr>
            <p:cNvPr id="118" name="Picture 117"/>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8899831" y="5596474"/>
              <a:ext cx="454752" cy="539391"/>
            </a:xfrm>
            <a:prstGeom prst="rect">
              <a:avLst/>
            </a:prstGeom>
          </p:spPr>
        </p:pic>
        <p:pic>
          <p:nvPicPr>
            <p:cNvPr id="119" name="Picture 118"/>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9537703" y="5687557"/>
              <a:ext cx="418966" cy="411703"/>
            </a:xfrm>
            <a:prstGeom prst="rect">
              <a:avLst/>
            </a:prstGeom>
          </p:spPr>
        </p:pic>
        <p:pic>
          <p:nvPicPr>
            <p:cNvPr id="121" name="Picture 6" descr="https://azure.microsoft.com/svghandler/visual-studio-team-services/?width=600&amp;height=315"/>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9934711" y="5674127"/>
              <a:ext cx="709553" cy="372516"/>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descr="https://www.docker.com/sites/default/files/Compose.png"/>
            <p:cNvPicPr>
              <a:picLocks noChangeAspect="1" noChangeArrowheads="1"/>
            </p:cNvPicPr>
            <p:nvPr/>
          </p:nvPicPr>
          <p:blipFill>
            <a:blip r:embed="rId19" cstate="screen">
              <a:extLst>
                <a:ext uri="{28A0092B-C50C-407E-A947-70E740481C1C}">
                  <a14:useLocalDpi xmlns:a14="http://schemas.microsoft.com/office/drawing/2010/main" val="0"/>
                </a:ext>
              </a:extLst>
            </a:blip>
            <a:srcRect/>
            <a:stretch>
              <a:fillRect/>
            </a:stretch>
          </p:blipFill>
          <p:spPr bwMode="auto">
            <a:xfrm>
              <a:off x="10628163" y="5592501"/>
              <a:ext cx="524148" cy="515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p:cNvGrpSpPr/>
          <p:nvPr/>
        </p:nvGrpSpPr>
        <p:grpSpPr>
          <a:xfrm>
            <a:off x="4522122" y="1376887"/>
            <a:ext cx="3641348" cy="1593832"/>
            <a:chOff x="4522122" y="1376887"/>
            <a:chExt cx="3641348" cy="1593832"/>
          </a:xfrm>
        </p:grpSpPr>
        <p:sp>
          <p:nvSpPr>
            <p:cNvPr id="65" name="Rectangle 64"/>
            <p:cNvSpPr/>
            <p:nvPr/>
          </p:nvSpPr>
          <p:spPr>
            <a:xfrm>
              <a:off x="5044348" y="1376887"/>
              <a:ext cx="2377103" cy="440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505050"/>
                  </a:solidFill>
                  <a:effectLst/>
                  <a:uLnTx/>
                  <a:uFillTx/>
                  <a:latin typeface="Segoe UI Semilight" panose="020B0402040204020203" pitchFamily="34" charset="0"/>
                  <a:cs typeface="Segoe UI Semilight" panose="020B0402040204020203" pitchFamily="34" charset="0"/>
                </a:rPr>
                <a:t>Operations</a:t>
              </a:r>
            </a:p>
          </p:txBody>
        </p:sp>
        <p:pic>
          <p:nvPicPr>
            <p:cNvPr id="101" name="Picture 100"/>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4993293" y="1958548"/>
              <a:ext cx="981348" cy="458251"/>
            </a:xfrm>
            <a:prstGeom prst="rect">
              <a:avLst/>
            </a:prstGeom>
          </p:spPr>
        </p:pic>
        <p:pic>
          <p:nvPicPr>
            <p:cNvPr id="102" name="Picture 101"/>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522122" y="2010362"/>
              <a:ext cx="418966" cy="411703"/>
            </a:xfrm>
            <a:prstGeom prst="rect">
              <a:avLst/>
            </a:prstGeom>
          </p:spPr>
        </p:pic>
        <p:pic>
          <p:nvPicPr>
            <p:cNvPr id="103" name="Picture 102"/>
            <p:cNvPicPr>
              <a:picLocks noChangeAspect="1"/>
            </p:cNvPicPr>
            <p:nvPr/>
          </p:nvPicPr>
          <p:blipFill>
            <a:blip r:embed="rId21" cstate="screen">
              <a:extLst>
                <a:ext uri="{28A0092B-C50C-407E-A947-70E740481C1C}">
                  <a14:useLocalDpi xmlns:a14="http://schemas.microsoft.com/office/drawing/2010/main" val="0"/>
                </a:ext>
              </a:extLst>
            </a:blip>
            <a:stretch>
              <a:fillRect/>
            </a:stretch>
          </p:blipFill>
          <p:spPr>
            <a:xfrm>
              <a:off x="4657739" y="2494182"/>
              <a:ext cx="456696" cy="361073"/>
            </a:xfrm>
            <a:prstGeom prst="rect">
              <a:avLst/>
            </a:prstGeom>
          </p:spPr>
        </p:pic>
        <p:pic>
          <p:nvPicPr>
            <p:cNvPr id="106" name="Picture 105"/>
            <p:cNvPicPr>
              <a:picLocks noChangeAspect="1"/>
            </p:cNvPicPr>
            <p:nvPr/>
          </p:nvPicPr>
          <p:blipFill>
            <a:blip r:embed="rId22"/>
            <a:stretch>
              <a:fillRect/>
            </a:stretch>
          </p:blipFill>
          <p:spPr>
            <a:xfrm>
              <a:off x="5203461" y="2509415"/>
              <a:ext cx="328295" cy="343050"/>
            </a:xfrm>
            <a:prstGeom prst="rect">
              <a:avLst/>
            </a:prstGeom>
          </p:spPr>
        </p:pic>
        <p:pic>
          <p:nvPicPr>
            <p:cNvPr id="3074" name="Picture 2" descr="https://www.docker.com/sites/default/files/machine.png"/>
            <p:cNvPicPr>
              <a:picLocks noChangeAspect="1" noChangeArrowheads="1"/>
            </p:cNvPicPr>
            <p:nvPr/>
          </p:nvPicPr>
          <p:blipFill>
            <a:blip r:embed="rId23" cstate="screen">
              <a:extLst>
                <a:ext uri="{28A0092B-C50C-407E-A947-70E740481C1C}">
                  <a14:useLocalDpi xmlns:a14="http://schemas.microsoft.com/office/drawing/2010/main" val="0"/>
                </a:ext>
              </a:extLst>
            </a:blip>
            <a:srcRect/>
            <a:stretch>
              <a:fillRect/>
            </a:stretch>
          </p:blipFill>
          <p:spPr bwMode="auto">
            <a:xfrm>
              <a:off x="7354110" y="1905418"/>
              <a:ext cx="809360" cy="9606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docker.com/sites/default/files/Compose.png"/>
            <p:cNvPicPr>
              <a:picLocks noChangeAspect="1" noChangeArrowheads="1"/>
            </p:cNvPicPr>
            <p:nvPr/>
          </p:nvPicPr>
          <p:blipFill>
            <a:blip r:embed="rId24" cstate="screen">
              <a:extLst>
                <a:ext uri="{28A0092B-C50C-407E-A947-70E740481C1C}">
                  <a14:useLocalDpi xmlns:a14="http://schemas.microsoft.com/office/drawing/2010/main" val="0"/>
                </a:ext>
              </a:extLst>
            </a:blip>
            <a:srcRect/>
            <a:stretch>
              <a:fillRect/>
            </a:stretch>
          </p:blipFill>
          <p:spPr bwMode="auto">
            <a:xfrm>
              <a:off x="6635301" y="1931310"/>
              <a:ext cx="839534" cy="826341"/>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p:cNvGrpSpPr/>
            <p:nvPr/>
          </p:nvGrpSpPr>
          <p:grpSpPr>
            <a:xfrm>
              <a:off x="5942557" y="2093271"/>
              <a:ext cx="775292" cy="877448"/>
              <a:chOff x="5942557" y="2093271"/>
              <a:chExt cx="775292" cy="877448"/>
            </a:xfrm>
          </p:grpSpPr>
          <p:pic>
            <p:nvPicPr>
              <p:cNvPr id="29" name="Picture 28"/>
              <p:cNvPicPr>
                <a:picLocks noChangeAspect="1"/>
              </p:cNvPicPr>
              <p:nvPr/>
            </p:nvPicPr>
            <p:blipFill>
              <a:blip r:embed="rId25" cstate="screen">
                <a:extLst>
                  <a:ext uri="{28A0092B-C50C-407E-A947-70E740481C1C}">
                    <a14:useLocalDpi xmlns:a14="http://schemas.microsoft.com/office/drawing/2010/main" val="0"/>
                  </a:ext>
                </a:extLst>
              </a:blip>
              <a:stretch>
                <a:fillRect/>
              </a:stretch>
            </p:blipFill>
            <p:spPr>
              <a:xfrm>
                <a:off x="6069317" y="2093271"/>
                <a:ext cx="526984" cy="526984"/>
              </a:xfrm>
              <a:prstGeom prst="rect">
                <a:avLst/>
              </a:prstGeom>
            </p:spPr>
          </p:pic>
          <p:sp>
            <p:nvSpPr>
              <p:cNvPr id="33" name="TextBox 32"/>
              <p:cNvSpPr txBox="1"/>
              <p:nvPr/>
            </p:nvSpPr>
            <p:spPr>
              <a:xfrm>
                <a:off x="5942557" y="2509054"/>
                <a:ext cx="775292"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OMS</a:t>
                </a:r>
              </a:p>
            </p:txBody>
          </p:sp>
        </p:grpSp>
        <p:pic>
          <p:nvPicPr>
            <p:cNvPr id="125" name="Picture 8" descr="https://hashicorp.com/images/blog/terraform/small-a17be924.png"/>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5654341" y="2501753"/>
              <a:ext cx="335554" cy="335554"/>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46" name="Group 45"/>
          <p:cNvGrpSpPr/>
          <p:nvPr/>
        </p:nvGrpSpPr>
        <p:grpSpPr>
          <a:xfrm>
            <a:off x="8523179" y="1382884"/>
            <a:ext cx="3079761" cy="1345994"/>
            <a:chOff x="8523179" y="1382884"/>
            <a:chExt cx="3079761" cy="1345994"/>
          </a:xfrm>
        </p:grpSpPr>
        <p:sp>
          <p:nvSpPr>
            <p:cNvPr id="73" name="Rectangle 72"/>
            <p:cNvSpPr/>
            <p:nvPr/>
          </p:nvSpPr>
          <p:spPr>
            <a:xfrm>
              <a:off x="8723182" y="1382884"/>
              <a:ext cx="2676014" cy="440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505050"/>
                  </a:solidFill>
                  <a:effectLst/>
                  <a:uLnTx/>
                  <a:uFillTx/>
                  <a:latin typeface="Segoe UI Semilight" panose="020B0402040204020203" pitchFamily="34" charset="0"/>
                  <a:cs typeface="Segoe UI Semilight" panose="020B0402040204020203" pitchFamily="34" charset="0"/>
                </a:rPr>
                <a:t>Data scientists</a:t>
              </a:r>
            </a:p>
          </p:txBody>
        </p:sp>
        <p:pic>
          <p:nvPicPr>
            <p:cNvPr id="93" name="Picture 92"/>
            <p:cNvPicPr>
              <a:picLocks noChangeAspect="1"/>
            </p:cNvPicPr>
            <p:nvPr/>
          </p:nvPicPr>
          <p:blipFill>
            <a:blip r:embed="rId26" cstate="screen">
              <a:extLst>
                <a:ext uri="{28A0092B-C50C-407E-A947-70E740481C1C}">
                  <a14:useLocalDpi xmlns:a14="http://schemas.microsoft.com/office/drawing/2010/main" val="0"/>
                </a:ext>
              </a:extLst>
            </a:blip>
            <a:stretch>
              <a:fillRect/>
            </a:stretch>
          </p:blipFill>
          <p:spPr>
            <a:xfrm>
              <a:off x="9423024" y="2472809"/>
              <a:ext cx="628284" cy="209546"/>
            </a:xfrm>
            <a:prstGeom prst="rect">
              <a:avLst/>
            </a:prstGeom>
          </p:spPr>
        </p:pic>
        <p:pic>
          <p:nvPicPr>
            <p:cNvPr id="94" name="Picture 93"/>
            <p:cNvPicPr>
              <a:picLocks noChangeAspect="1"/>
            </p:cNvPicPr>
            <p:nvPr/>
          </p:nvPicPr>
          <p:blipFill>
            <a:blip r:embed="rId27"/>
            <a:stretch>
              <a:fillRect/>
            </a:stretch>
          </p:blipFill>
          <p:spPr>
            <a:xfrm>
              <a:off x="10907377" y="2367267"/>
              <a:ext cx="340333" cy="347675"/>
            </a:xfrm>
            <a:prstGeom prst="rect">
              <a:avLst/>
            </a:prstGeom>
          </p:spPr>
        </p:pic>
        <p:pic>
          <p:nvPicPr>
            <p:cNvPr id="95" name="Picture 94"/>
            <p:cNvPicPr>
              <a:picLocks noChangeAspect="1"/>
            </p:cNvPicPr>
            <p:nvPr/>
          </p:nvPicPr>
          <p:blipFill>
            <a:blip r:embed="rId28"/>
            <a:stretch>
              <a:fillRect/>
            </a:stretch>
          </p:blipFill>
          <p:spPr>
            <a:xfrm>
              <a:off x="9715373" y="2041400"/>
              <a:ext cx="516419" cy="236190"/>
            </a:xfrm>
            <a:prstGeom prst="rect">
              <a:avLst/>
            </a:prstGeom>
          </p:spPr>
        </p:pic>
        <p:pic>
          <p:nvPicPr>
            <p:cNvPr id="96" name="Picture 95"/>
            <p:cNvPicPr>
              <a:picLocks noChangeAspect="1"/>
            </p:cNvPicPr>
            <p:nvPr/>
          </p:nvPicPr>
          <p:blipFill>
            <a:blip r:embed="rId29" cstate="screen">
              <a:extLst>
                <a:ext uri="{28A0092B-C50C-407E-A947-70E740481C1C}">
                  <a14:useLocalDpi xmlns:a14="http://schemas.microsoft.com/office/drawing/2010/main" val="0"/>
                </a:ext>
              </a:extLst>
            </a:blip>
            <a:stretch>
              <a:fillRect/>
            </a:stretch>
          </p:blipFill>
          <p:spPr>
            <a:xfrm>
              <a:off x="8523179" y="2095790"/>
              <a:ext cx="961376" cy="248996"/>
            </a:xfrm>
            <a:prstGeom prst="rect">
              <a:avLst/>
            </a:prstGeom>
          </p:spPr>
        </p:pic>
        <p:pic>
          <p:nvPicPr>
            <p:cNvPr id="98" name="Picture 97"/>
            <p:cNvPicPr>
              <a:picLocks noChangeAspect="1"/>
            </p:cNvPicPr>
            <p:nvPr/>
          </p:nvPicPr>
          <p:blipFill>
            <a:blip r:embed="rId30" cstate="screen">
              <a:extLst>
                <a:ext uri="{28A0092B-C50C-407E-A947-70E740481C1C}">
                  <a14:useLocalDpi xmlns:a14="http://schemas.microsoft.com/office/drawing/2010/main" val="0"/>
                </a:ext>
              </a:extLst>
            </a:blip>
            <a:stretch>
              <a:fillRect/>
            </a:stretch>
          </p:blipFill>
          <p:spPr>
            <a:xfrm>
              <a:off x="10623339" y="1981692"/>
              <a:ext cx="979601" cy="326534"/>
            </a:xfrm>
            <a:prstGeom prst="rect">
              <a:avLst/>
            </a:prstGeom>
          </p:spPr>
        </p:pic>
        <p:pic>
          <p:nvPicPr>
            <p:cNvPr id="100" name="Picture 99" descr="Crear un cluster con MariaDB Galera Cluster"/>
            <p:cNvPicPr>
              <a:picLocks noChangeAspect="1"/>
            </p:cNvPicPr>
            <p:nvPr/>
          </p:nvPicPr>
          <p:blipFill>
            <a:blip r:embed="rId31"/>
            <a:stretch>
              <a:fillRect/>
            </a:stretch>
          </p:blipFill>
          <p:spPr>
            <a:xfrm>
              <a:off x="10201674" y="2338196"/>
              <a:ext cx="515417" cy="387610"/>
            </a:xfrm>
            <a:prstGeom prst="rect">
              <a:avLst/>
            </a:prstGeom>
          </p:spPr>
        </p:pic>
        <p:pic>
          <p:nvPicPr>
            <p:cNvPr id="126" name="Picture 125"/>
            <p:cNvPicPr>
              <a:picLocks noChangeAspect="1"/>
            </p:cNvPicPr>
            <p:nvPr/>
          </p:nvPicPr>
          <p:blipFill>
            <a:blip r:embed="rId14"/>
            <a:stretch>
              <a:fillRect/>
            </a:stretch>
          </p:blipFill>
          <p:spPr>
            <a:xfrm>
              <a:off x="8820563" y="2405539"/>
              <a:ext cx="451171" cy="323339"/>
            </a:xfrm>
            <a:prstGeom prst="rect">
              <a:avLst/>
            </a:prstGeom>
          </p:spPr>
        </p:pic>
      </p:grpSp>
      <p:grpSp>
        <p:nvGrpSpPr>
          <p:cNvPr id="48" name="Group 47"/>
          <p:cNvGrpSpPr/>
          <p:nvPr/>
        </p:nvGrpSpPr>
        <p:grpSpPr>
          <a:xfrm>
            <a:off x="473587" y="5596819"/>
            <a:ext cx="3703320" cy="822960"/>
            <a:chOff x="473587" y="5596819"/>
            <a:chExt cx="3703320" cy="822960"/>
          </a:xfrm>
        </p:grpSpPr>
        <p:sp>
          <p:nvSpPr>
            <p:cNvPr id="8" name="Rectangle 7"/>
            <p:cNvSpPr/>
            <p:nvPr/>
          </p:nvSpPr>
          <p:spPr>
            <a:xfrm>
              <a:off x="473587" y="5596819"/>
              <a:ext cx="3703320" cy="822960"/>
            </a:xfrm>
            <a:prstGeom prst="rect">
              <a:avLst/>
            </a:prstGeom>
            <a:noFill/>
            <a:ln>
              <a:solidFill>
                <a:schemeClr val="tx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Workload portability</a:t>
              </a:r>
            </a:p>
          </p:txBody>
        </p:sp>
        <p:pic>
          <p:nvPicPr>
            <p:cNvPr id="123" name="Picture 2"/>
            <p:cNvPicPr>
              <a:picLocks noChangeAspect="1" noChangeArrowheads="1"/>
            </p:cNvPicPr>
            <p:nvPr/>
          </p:nvPicPr>
          <p:blipFill>
            <a:blip r:embed="rId32" cstate="screen">
              <a:extLst>
                <a:ext uri="{28A0092B-C50C-407E-A947-70E740481C1C}">
                  <a14:useLocalDpi xmlns:a14="http://schemas.microsoft.com/office/drawing/2010/main" val="0"/>
                </a:ext>
              </a:extLst>
            </a:blip>
            <a:stretch>
              <a:fillRect/>
            </a:stretch>
          </p:blipFill>
          <p:spPr bwMode="auto">
            <a:xfrm>
              <a:off x="1125638" y="5630402"/>
              <a:ext cx="483638" cy="483638"/>
            </a:xfrm>
            <a:prstGeom prst="rect">
              <a:avLst/>
            </a:prstGeom>
            <a:extLst>
              <a:ext uri="{909E8E84-426E-40dd-AFC4-6F175D3DCCD1}">
                <a14:hiddenFill xmlns="" xmlns:a14="http://schemas.microsoft.com/office/drawing/2010/main">
                  <a:solidFill>
                    <a:srgbClr val="FFFFFF"/>
                  </a:solidFill>
                </a14:hiddenFill>
              </a:ext>
            </a:extLst>
          </p:spPr>
        </p:pic>
        <p:pic>
          <p:nvPicPr>
            <p:cNvPr id="3088" name="Picture 16" descr="https://avatars3.githubusercontent.com/u/12563465?v=3&amp;s=200"/>
            <p:cNvPicPr>
              <a:picLocks noChangeAspect="1" noChangeArrowheads="1"/>
            </p:cNvPicPr>
            <p:nvPr/>
          </p:nvPicPr>
          <p:blipFill>
            <a:blip r:embed="rId33" cstate="screen">
              <a:extLst>
                <a:ext uri="{28A0092B-C50C-407E-A947-70E740481C1C}">
                  <a14:useLocalDpi xmlns:a14="http://schemas.microsoft.com/office/drawing/2010/main" val="0"/>
                </a:ext>
              </a:extLst>
            </a:blip>
            <a:srcRect/>
            <a:stretch>
              <a:fillRect/>
            </a:stretch>
          </p:blipFill>
          <p:spPr bwMode="auto">
            <a:xfrm>
              <a:off x="2135539" y="5668116"/>
              <a:ext cx="423134" cy="423134"/>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https://www.docker.com/sites/default/files/docker_trusted_registry_icon.png"/>
            <p:cNvPicPr>
              <a:picLocks noChangeAspect="1" noChangeArrowheads="1"/>
            </p:cNvPicPr>
            <p:nvPr/>
          </p:nvPicPr>
          <p:blipFill>
            <a:blip r:embed="rId34" cstate="screen">
              <a:biLevel thresh="75000"/>
              <a:extLst>
                <a:ext uri="{28A0092B-C50C-407E-A947-70E740481C1C}">
                  <a14:useLocalDpi xmlns:a14="http://schemas.microsoft.com/office/drawing/2010/main" val="0"/>
                </a:ext>
              </a:extLst>
            </a:blip>
            <a:srcRect/>
            <a:stretch>
              <a:fillRect/>
            </a:stretch>
          </p:blipFill>
          <p:spPr bwMode="auto">
            <a:xfrm>
              <a:off x="3042767" y="5657450"/>
              <a:ext cx="495583" cy="3994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3140239" y="3057773"/>
            <a:ext cx="2687675" cy="2011680"/>
            <a:chOff x="3030043" y="3057773"/>
            <a:chExt cx="2687675" cy="2011680"/>
          </a:xfrm>
        </p:grpSpPr>
        <p:grpSp>
          <p:nvGrpSpPr>
            <p:cNvPr id="51" name="Group 50"/>
            <p:cNvGrpSpPr/>
            <p:nvPr/>
          </p:nvGrpSpPr>
          <p:grpSpPr>
            <a:xfrm>
              <a:off x="3030043" y="3057773"/>
              <a:ext cx="2687675" cy="2011680"/>
              <a:chOff x="2363588" y="4039982"/>
              <a:chExt cx="997526" cy="1679169"/>
            </a:xfrm>
          </p:grpSpPr>
          <p:sp>
            <p:nvSpPr>
              <p:cNvPr id="10" name="Rectangle 9"/>
              <p:cNvSpPr/>
              <p:nvPr/>
            </p:nvSpPr>
            <p:spPr>
              <a:xfrm>
                <a:off x="2363588" y="4039982"/>
                <a:ext cx="997526" cy="167916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Open source container-based PaaS platforms in Azure</a:t>
                </a:r>
              </a:p>
            </p:txBody>
          </p:sp>
          <p:sp>
            <p:nvSpPr>
              <p:cNvPr id="22" name="Rectangle 21"/>
              <p:cNvSpPr/>
              <p:nvPr/>
            </p:nvSpPr>
            <p:spPr>
              <a:xfrm>
                <a:off x="2400993" y="4650167"/>
                <a:ext cx="914400" cy="98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Container-ready application platforms that benefit from Azure’s native partitioning, capacity management and high availability</a:t>
                </a:r>
              </a:p>
            </p:txBody>
          </p:sp>
        </p:grpSp>
        <p:pic>
          <p:nvPicPr>
            <p:cNvPr id="114" name="Picture 2"/>
            <p:cNvPicPr>
              <a:picLocks noChangeAspect="1" noChangeArrowheads="1"/>
            </p:cNvPicPr>
            <p:nvPr/>
          </p:nvPicPr>
          <p:blipFill>
            <a:blip r:embed="rId35" cstate="screen">
              <a:biLevel thresh="75000"/>
              <a:extLst>
                <a:ext uri="{28A0092B-C50C-407E-A947-70E740481C1C}">
                  <a14:useLocalDpi xmlns:a14="http://schemas.microsoft.com/office/drawing/2010/main" val="0"/>
                </a:ext>
              </a:extLst>
            </a:blip>
            <a:stretch>
              <a:fillRect/>
            </a:stretch>
          </p:blipFill>
          <p:spPr bwMode="auto">
            <a:xfrm>
              <a:off x="3235212" y="4341953"/>
              <a:ext cx="608427" cy="608427"/>
            </a:xfrm>
            <a:prstGeom prst="rect">
              <a:avLst/>
            </a:prstGeom>
            <a:extLst>
              <a:ext uri="{909E8E84-426E-40dd-AFC4-6F175D3DCCD1}">
                <a14:hiddenFill xmlns="" xmlns:a14="http://schemas.microsoft.com/office/drawing/2010/main">
                  <a:solidFill>
                    <a:srgbClr val="FFFFFF"/>
                  </a:solidFill>
                </a14:hiddenFill>
              </a:ext>
            </a:extLst>
          </p:spPr>
        </p:pic>
        <p:pic>
          <p:nvPicPr>
            <p:cNvPr id="3086" name="Picture 14" descr="https://rhelblog.files.wordpress.com/2015/11/openshift_enterprise_vertical_rgb.png"/>
            <p:cNvPicPr>
              <a:picLocks noChangeAspect="1" noChangeArrowheads="1"/>
            </p:cNvPicPr>
            <p:nvPr/>
          </p:nvPicPr>
          <p:blipFill>
            <a:blip r:embed="rId36" cstate="screen">
              <a:biLevel thresh="75000"/>
              <a:extLst>
                <a:ext uri="{28A0092B-C50C-407E-A947-70E740481C1C}">
                  <a14:useLocalDpi xmlns:a14="http://schemas.microsoft.com/office/drawing/2010/main" val="0"/>
                </a:ext>
              </a:extLst>
            </a:blip>
            <a:srcRect/>
            <a:stretch>
              <a:fillRect/>
            </a:stretch>
          </p:blipFill>
          <p:spPr bwMode="auto">
            <a:xfrm>
              <a:off x="4042871" y="4351163"/>
              <a:ext cx="428336" cy="586412"/>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http://gabrtv.github.io/deis-dockercon-2014/img/DeisLogo.png"/>
            <p:cNvPicPr>
              <a:picLocks noChangeAspect="1" noChangeArrowheads="1"/>
            </p:cNvPicPr>
            <p:nvPr/>
          </p:nvPicPr>
          <p:blipFill>
            <a:blip r:embed="rId37" cstate="screen">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a:stretch>
              <a:fillRect/>
            </a:stretch>
          </p:blipFill>
          <p:spPr bwMode="auto">
            <a:xfrm>
              <a:off x="4624159" y="4489671"/>
              <a:ext cx="880911" cy="259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p:cNvGrpSpPr/>
          <p:nvPr/>
        </p:nvGrpSpPr>
        <p:grpSpPr>
          <a:xfrm>
            <a:off x="6316334" y="3057773"/>
            <a:ext cx="2804918" cy="2011680"/>
            <a:chOff x="6062800" y="3057773"/>
            <a:chExt cx="2804918" cy="2011680"/>
          </a:xfrm>
        </p:grpSpPr>
        <p:grpSp>
          <p:nvGrpSpPr>
            <p:cNvPr id="52" name="Group 51"/>
            <p:cNvGrpSpPr/>
            <p:nvPr/>
          </p:nvGrpSpPr>
          <p:grpSpPr>
            <a:xfrm>
              <a:off x="6062800" y="3057773"/>
              <a:ext cx="2804918" cy="2011680"/>
              <a:chOff x="3455327" y="4039982"/>
              <a:chExt cx="997526" cy="1679168"/>
            </a:xfrm>
          </p:grpSpPr>
          <p:sp>
            <p:nvSpPr>
              <p:cNvPr id="11" name="Rectangle 10"/>
              <p:cNvSpPr/>
              <p:nvPr/>
            </p:nvSpPr>
            <p:spPr>
              <a:xfrm>
                <a:off x="3455327" y="4039982"/>
                <a:ext cx="997526" cy="1679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429"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Azure Container Service</a:t>
                </a:r>
              </a:p>
            </p:txBody>
          </p:sp>
          <p:sp>
            <p:nvSpPr>
              <p:cNvPr id="23" name="Rectangle 22"/>
              <p:cNvSpPr/>
              <p:nvPr/>
            </p:nvSpPr>
            <p:spPr>
              <a:xfrm>
                <a:off x="3496890" y="4650167"/>
                <a:ext cx="914400" cy="98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Optimized container hosting in the cloud with familiar tooling and your choice of orchestrator</a:t>
                </a:r>
              </a:p>
            </p:txBody>
          </p:sp>
        </p:grpSp>
        <p:pic>
          <p:nvPicPr>
            <p:cNvPr id="104" name="Picture 2" descr="https://acomblogimages.blob.core.windows.net:443/media/Default/Windows-Live-Writer/acslogo.png"/>
            <p:cNvPicPr>
              <a:picLocks noChangeAspect="1" noChangeArrowheads="1"/>
            </p:cNvPicPr>
            <p:nvPr/>
          </p:nvPicPr>
          <p:blipFill>
            <a:blip r:embed="rId38" cstate="screen">
              <a:extLst>
                <a:ext uri="{28A0092B-C50C-407E-A947-70E740481C1C}">
                  <a14:useLocalDpi xmlns:a14="http://schemas.microsoft.com/office/drawing/2010/main" val="0"/>
                </a:ext>
              </a:extLst>
            </a:blip>
            <a:srcRect/>
            <a:stretch>
              <a:fillRect/>
            </a:stretch>
          </p:blipFill>
          <p:spPr bwMode="auto">
            <a:xfrm>
              <a:off x="6232899" y="4239836"/>
              <a:ext cx="1315634" cy="6309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94" name="Picture 22" descr="https://azurecomcdn.azureedge.net/cvt-9dec20136a2d6657f9348c8cdd789f47f3a0bc04ef495ad8d75c8cd171adbe0a/images/page/services/container-service/03-scale.png"/>
            <p:cNvPicPr>
              <a:picLocks noChangeAspect="1" noChangeArrowheads="1"/>
            </p:cNvPicPr>
            <p:nvPr/>
          </p:nvPicPr>
          <p:blipFill>
            <a:blip r:embed="rId39" cstate="screen">
              <a:biLevel thresh="50000"/>
              <a:extLst>
                <a:ext uri="{28A0092B-C50C-407E-A947-70E740481C1C}">
                  <a14:useLocalDpi xmlns:a14="http://schemas.microsoft.com/office/drawing/2010/main" val="0"/>
                </a:ext>
              </a:extLst>
            </a:blip>
            <a:srcRect/>
            <a:stretch>
              <a:fillRect/>
            </a:stretch>
          </p:blipFill>
          <p:spPr bwMode="auto">
            <a:xfrm>
              <a:off x="7492780" y="4303037"/>
              <a:ext cx="1130986" cy="3770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p:cNvGrpSpPr/>
          <p:nvPr/>
        </p:nvGrpSpPr>
        <p:grpSpPr>
          <a:xfrm>
            <a:off x="278398" y="5374105"/>
            <a:ext cx="11468783" cy="1516966"/>
            <a:chOff x="278398" y="5374105"/>
            <a:chExt cx="11468783" cy="1516966"/>
          </a:xfrm>
        </p:grpSpPr>
        <p:sp>
          <p:nvSpPr>
            <p:cNvPr id="108" name="Rectangle 107"/>
            <p:cNvSpPr/>
            <p:nvPr/>
          </p:nvSpPr>
          <p:spPr>
            <a:xfrm>
              <a:off x="6315390" y="6481356"/>
              <a:ext cx="2589048" cy="4097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42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5" name="Picture 14"/>
            <p:cNvPicPr>
              <a:picLocks noChangeAspect="1"/>
            </p:cNvPicPr>
            <p:nvPr/>
          </p:nvPicPr>
          <p:blipFill>
            <a:blip r:embed="rId17">
              <a:clrChange>
                <a:clrFrom>
                  <a:srgbClr val="FFFFFF"/>
                </a:clrFrom>
                <a:clrTo>
                  <a:srgbClr val="FFFFFF">
                    <a:alpha val="0"/>
                  </a:srgbClr>
                </a:clrTo>
              </a:clrChange>
            </a:blip>
            <a:stretch>
              <a:fillRect/>
            </a:stretch>
          </p:blipFill>
          <p:spPr>
            <a:xfrm>
              <a:off x="7009395" y="6481355"/>
              <a:ext cx="1105949" cy="403365"/>
            </a:xfrm>
            <a:prstGeom prst="rect">
              <a:avLst/>
            </a:prstGeom>
          </p:spPr>
        </p:pic>
        <p:sp>
          <p:nvSpPr>
            <p:cNvPr id="105" name="Rectangle 104"/>
            <p:cNvSpPr/>
            <p:nvPr/>
          </p:nvSpPr>
          <p:spPr>
            <a:xfrm>
              <a:off x="762343" y="6481356"/>
              <a:ext cx="2589048" cy="4097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Windows Server (preview)</a:t>
              </a:r>
            </a:p>
          </p:txBody>
        </p:sp>
        <p:sp>
          <p:nvSpPr>
            <p:cNvPr id="107" name="Rectangle 106"/>
            <p:cNvSpPr/>
            <p:nvPr/>
          </p:nvSpPr>
          <p:spPr>
            <a:xfrm>
              <a:off x="3524876" y="6475006"/>
              <a:ext cx="2589048" cy="4097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Azure Stack (roadmap)</a:t>
              </a:r>
            </a:p>
          </p:txBody>
        </p:sp>
        <p:sp>
          <p:nvSpPr>
            <p:cNvPr id="110" name="Rectangle 109"/>
            <p:cNvSpPr/>
            <p:nvPr/>
          </p:nvSpPr>
          <p:spPr>
            <a:xfrm>
              <a:off x="9158133" y="6481356"/>
              <a:ext cx="2589048" cy="4097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Your own platform</a:t>
              </a:r>
            </a:p>
          </p:txBody>
        </p:sp>
        <p:sp>
          <p:nvSpPr>
            <p:cNvPr id="37" name="Up-Down Arrow 36"/>
            <p:cNvSpPr/>
            <p:nvPr/>
          </p:nvSpPr>
          <p:spPr bwMode="auto">
            <a:xfrm>
              <a:off x="278398" y="5374105"/>
              <a:ext cx="397270" cy="1299411"/>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8" name="Group 37"/>
          <p:cNvGrpSpPr/>
          <p:nvPr/>
        </p:nvGrpSpPr>
        <p:grpSpPr>
          <a:xfrm>
            <a:off x="1014591" y="3057773"/>
            <a:ext cx="1670369" cy="2011680"/>
            <a:chOff x="1014591" y="3057773"/>
            <a:chExt cx="1670369" cy="2011680"/>
          </a:xfrm>
        </p:grpSpPr>
        <p:grpSp>
          <p:nvGrpSpPr>
            <p:cNvPr id="50" name="Group 49"/>
            <p:cNvGrpSpPr/>
            <p:nvPr/>
          </p:nvGrpSpPr>
          <p:grpSpPr>
            <a:xfrm>
              <a:off x="1014591" y="3057773"/>
              <a:ext cx="1670369" cy="2011680"/>
              <a:chOff x="1205346" y="4039982"/>
              <a:chExt cx="1064029" cy="1679170"/>
            </a:xfrm>
          </p:grpSpPr>
          <p:sp>
            <p:nvSpPr>
              <p:cNvPr id="9" name="Rectangle 8"/>
              <p:cNvSpPr/>
              <p:nvPr/>
            </p:nvSpPr>
            <p:spPr>
              <a:xfrm>
                <a:off x="1205346" y="4039982"/>
                <a:ext cx="1064029" cy="16791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Docker VM Extension for Azure</a:t>
                </a:r>
              </a:p>
            </p:txBody>
          </p:sp>
          <p:sp>
            <p:nvSpPr>
              <p:cNvPr id="21" name="Rectangle 20"/>
              <p:cNvSpPr/>
              <p:nvPr/>
            </p:nvSpPr>
            <p:spPr>
              <a:xfrm>
                <a:off x="1280160" y="4650167"/>
                <a:ext cx="914400" cy="98586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Easy and programmatic way to add Docker capabilities to your VMs</a:t>
                </a:r>
              </a:p>
            </p:txBody>
          </p:sp>
        </p:grpSp>
        <p:pic>
          <p:nvPicPr>
            <p:cNvPr id="3098" name="Picture 26" descr="https://upload.wikimedia.org/wikipedia/commons/a/af/Tux.png"/>
            <p:cNvPicPr>
              <a:picLocks noChangeAspect="1" noChangeArrowheads="1"/>
            </p:cNvPicPr>
            <p:nvPr/>
          </p:nvPicPr>
          <p:blipFill>
            <a:blip r:embed="rId40" cstate="screen">
              <a:biLevel thresh="50000"/>
              <a:extLst>
                <a:ext uri="{28A0092B-C50C-407E-A947-70E740481C1C}">
                  <a14:useLocalDpi xmlns:a14="http://schemas.microsoft.com/office/drawing/2010/main" val="0"/>
                </a:ext>
              </a:extLst>
            </a:blip>
            <a:srcRect/>
            <a:stretch>
              <a:fillRect/>
            </a:stretch>
          </p:blipFill>
          <p:spPr bwMode="auto">
            <a:xfrm>
              <a:off x="1696491" y="4465164"/>
              <a:ext cx="351230" cy="4161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p:cNvGrpSpPr/>
          <p:nvPr/>
        </p:nvGrpSpPr>
        <p:grpSpPr>
          <a:xfrm>
            <a:off x="9581267" y="3055930"/>
            <a:ext cx="2023709" cy="2011680"/>
            <a:chOff x="9199566" y="3055930"/>
            <a:chExt cx="2023709" cy="2011680"/>
          </a:xfrm>
        </p:grpSpPr>
        <p:grpSp>
          <p:nvGrpSpPr>
            <p:cNvPr id="41" name="Group 40"/>
            <p:cNvGrpSpPr/>
            <p:nvPr/>
          </p:nvGrpSpPr>
          <p:grpSpPr>
            <a:xfrm>
              <a:off x="9212800" y="3055930"/>
              <a:ext cx="2010475" cy="2011680"/>
              <a:chOff x="9212800" y="3055930"/>
              <a:chExt cx="2010475" cy="2011680"/>
            </a:xfrm>
          </p:grpSpPr>
          <p:sp>
            <p:nvSpPr>
              <p:cNvPr id="77" name="Rectangle 76"/>
              <p:cNvSpPr/>
              <p:nvPr/>
            </p:nvSpPr>
            <p:spPr>
              <a:xfrm>
                <a:off x="9212800" y="3055930"/>
                <a:ext cx="2010475" cy="20116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Azure Marketplace container partners</a:t>
                </a:r>
              </a:p>
            </p:txBody>
          </p:sp>
          <p:pic>
            <p:nvPicPr>
              <p:cNvPr id="3082" name="Picture 10" descr="http://www.vreference.com/wp-content/uploads/2014/06/coreos-wordmark-vert-color.png"/>
              <p:cNvPicPr>
                <a:picLocks noChangeAspect="1" noChangeArrowheads="1"/>
              </p:cNvPicPr>
              <p:nvPr/>
            </p:nvPicPr>
            <p:blipFill>
              <a:blip r:embed="rId41" cstate="screen">
                <a:biLevel thresh="75000"/>
                <a:extLst>
                  <a:ext uri="{28A0092B-C50C-407E-A947-70E740481C1C}">
                    <a14:useLocalDpi xmlns:a14="http://schemas.microsoft.com/office/drawing/2010/main" val="0"/>
                  </a:ext>
                </a:extLst>
              </a:blip>
              <a:srcRect/>
              <a:stretch>
                <a:fillRect/>
              </a:stretch>
            </p:blipFill>
            <p:spPr bwMode="auto">
              <a:xfrm>
                <a:off x="9350323" y="4191949"/>
                <a:ext cx="348647" cy="451358"/>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17">
                <a:clrChange>
                  <a:clrFrom>
                    <a:srgbClr val="FFFFFF"/>
                  </a:clrFrom>
                  <a:clrTo>
                    <a:srgbClr val="FFFFFF">
                      <a:alpha val="0"/>
                    </a:srgbClr>
                  </a:clrTo>
                </a:clrChange>
                <a:biLevel thresh="75000"/>
              </a:blip>
              <a:stretch>
                <a:fillRect/>
              </a:stretch>
            </p:blipFill>
            <p:spPr>
              <a:xfrm>
                <a:off x="10185140" y="4326528"/>
                <a:ext cx="792163" cy="288920"/>
              </a:xfrm>
              <a:prstGeom prst="rect">
                <a:avLst/>
              </a:prstGeom>
            </p:spPr>
          </p:pic>
          <p:pic>
            <p:nvPicPr>
              <p:cNvPr id="3084" name="Picture 12" descr="https://blog.docker.com/media/Rancher-Logo-Final-1.png"/>
              <p:cNvPicPr>
                <a:picLocks noChangeAspect="1" noChangeArrowheads="1"/>
              </p:cNvPicPr>
              <p:nvPr/>
            </p:nvPicPr>
            <p:blipFill>
              <a:blip r:embed="rId42" cstate="screen">
                <a:biLevel thresh="75000"/>
                <a:extLst>
                  <a:ext uri="{28A0092B-C50C-407E-A947-70E740481C1C}">
                    <a14:useLocalDpi xmlns:a14="http://schemas.microsoft.com/office/drawing/2010/main" val="0"/>
                  </a:ext>
                </a:extLst>
              </a:blip>
              <a:srcRect/>
              <a:stretch>
                <a:fillRect/>
              </a:stretch>
            </p:blipFill>
            <p:spPr bwMode="auto">
              <a:xfrm>
                <a:off x="10200139" y="4612515"/>
                <a:ext cx="743625" cy="446175"/>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https://developer.ubuntu.com/static/devportal_uploaded/050b5c04-a4d3-4268-b529-88374c23c439-cms_page_media/315/snappy.png"/>
              <p:cNvPicPr>
                <a:picLocks noChangeAspect="1" noChangeArrowheads="1"/>
              </p:cNvPicPr>
              <p:nvPr/>
            </p:nvPicPr>
            <p:blipFill>
              <a:blip r:embed="rId43" cstate="screen">
                <a:biLevel thresh="50000"/>
                <a:extLst>
                  <a:ext uri="{28A0092B-C50C-407E-A947-70E740481C1C}">
                    <a14:useLocalDpi xmlns:a14="http://schemas.microsoft.com/office/drawing/2010/main" val="0"/>
                  </a:ext>
                </a:extLst>
              </a:blip>
              <a:srcRect/>
              <a:stretch>
                <a:fillRect/>
              </a:stretch>
            </p:blipFill>
            <p:spPr bwMode="auto">
              <a:xfrm>
                <a:off x="9541374" y="4595168"/>
                <a:ext cx="542507" cy="384076"/>
              </a:xfrm>
              <a:prstGeom prst="rect">
                <a:avLst/>
              </a:prstGeom>
              <a:noFill/>
              <a:extLst>
                <a:ext uri="{909E8E84-426E-40DD-AFC4-6F175D3DCCD1}">
                  <a14:hiddenFill xmlns:a14="http://schemas.microsoft.com/office/drawing/2010/main">
                    <a:solidFill>
                      <a:srgbClr val="FFFFFF"/>
                    </a:solidFill>
                  </a14:hiddenFill>
                </a:ext>
              </a:extLst>
            </p:spPr>
          </p:pic>
        </p:grpSp>
        <p:sp>
          <p:nvSpPr>
            <p:cNvPr id="78" name="Rectangle 77"/>
            <p:cNvSpPr/>
            <p:nvPr/>
          </p:nvSpPr>
          <p:spPr>
            <a:xfrm>
              <a:off x="9199566" y="3718783"/>
              <a:ext cx="2011680" cy="100533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Partner solutions that address management challenges of containers</a:t>
              </a:r>
            </a:p>
          </p:txBody>
        </p:sp>
      </p:grpSp>
    </p:spTree>
    <p:extLst>
      <p:ext uri="{BB962C8B-B14F-4D97-AF65-F5344CB8AC3E}">
        <p14:creationId xmlns:p14="http://schemas.microsoft.com/office/powerpoint/2010/main" val="35276806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childTnLst>
                          </p:cTn>
                        </p:par>
                        <p:par>
                          <p:cTn id="39" fill="hold">
                            <p:stCondLst>
                              <p:cond delay="3500"/>
                            </p:stCondLst>
                            <p:childTnLst>
                              <p:par>
                                <p:cTn id="40" presetID="10" presetClass="entr" presetSubtype="0" fill="hold" nodeType="after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childTnLst>
                          </p:cTn>
                        </p:par>
                        <p:par>
                          <p:cTn id="43" fill="hold">
                            <p:stCondLst>
                              <p:cond delay="4000"/>
                            </p:stCondLst>
                            <p:childTnLst>
                              <p:par>
                                <p:cTn id="44" presetID="10" presetClass="entr" presetSubtype="0" fill="hold" nodeType="after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childTnLst>
                          </p:cTn>
                        </p:par>
                        <p:par>
                          <p:cTn id="47" fill="hold">
                            <p:stCondLst>
                              <p:cond delay="4500"/>
                            </p:stCondLst>
                            <p:childTnLst>
                              <p:par>
                                <p:cTn id="48" presetID="10" presetClass="entr" presetSubtype="0" fill="hold" nodeType="after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childTnLst>
                          </p:cTn>
                        </p:par>
                        <p:par>
                          <p:cTn id="51" fill="hold">
                            <p:stCondLst>
                              <p:cond delay="5000"/>
                            </p:stCondLst>
                            <p:childTnLst>
                              <p:par>
                                <p:cTn id="52" presetID="10" presetClass="entr" presetSubtype="0" fill="hold" nodeType="after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childTnLst>
                          </p:cTn>
                        </p:par>
                        <p:par>
                          <p:cTn id="55" fill="hold">
                            <p:stCondLst>
                              <p:cond delay="5500"/>
                            </p:stCondLst>
                            <p:childTnLst>
                              <p:par>
                                <p:cTn id="56" presetID="10" presetClass="entr" presetSubtype="0" fill="hold" nodeType="after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667919"/>
            <a:ext cx="11889564" cy="2746375"/>
          </a:xfrm>
        </p:spPr>
        <p:txBody>
          <a:bodyPr/>
          <a:lstStyle/>
          <a:p>
            <a:r>
              <a:rPr lang="en-US" dirty="0"/>
              <a:t>Q+A</a:t>
            </a:r>
          </a:p>
        </p:txBody>
      </p:sp>
    </p:spTree>
    <p:extLst>
      <p:ext uri="{BB962C8B-B14F-4D97-AF65-F5344CB8AC3E}">
        <p14:creationId xmlns:p14="http://schemas.microsoft.com/office/powerpoint/2010/main" val="1338695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6374775" y="2898831"/>
            <a:ext cx="5693047" cy="27463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00" dirty="0">
                <a:solidFill>
                  <a:schemeClr val="bg1"/>
                </a:solidFill>
              </a:rPr>
              <a:t>azure.com/</a:t>
            </a:r>
            <a:r>
              <a:rPr lang="en-US" sz="2800" dirty="0" err="1">
                <a:solidFill>
                  <a:schemeClr val="bg1"/>
                </a:solidFill>
              </a:rPr>
              <a:t>opensource</a:t>
            </a:r>
            <a:endParaRPr lang="en-US" sz="2800" dirty="0">
              <a:solidFill>
                <a:schemeClr val="bg1"/>
              </a:solidFill>
            </a:endParaRPr>
          </a:p>
          <a:p>
            <a:pPr algn="r"/>
            <a:r>
              <a:rPr lang="en-US" sz="2800" dirty="0">
                <a:solidFill>
                  <a:schemeClr val="bg1"/>
                </a:solidFill>
              </a:rPr>
              <a:t>opensource@microsoft.com</a:t>
            </a:r>
          </a:p>
          <a:p>
            <a:pPr algn="r"/>
            <a:r>
              <a:rPr lang="en-US" sz="2800" dirty="0">
                <a:solidFill>
                  <a:schemeClr val="bg1"/>
                </a:solidFill>
              </a:rPr>
              <a:t>channel9.msdn.com/blogs/open</a:t>
            </a:r>
          </a:p>
        </p:txBody>
      </p:sp>
    </p:spTree>
    <p:extLst>
      <p:ext uri="{BB962C8B-B14F-4D97-AF65-F5344CB8AC3E}">
        <p14:creationId xmlns:p14="http://schemas.microsoft.com/office/powerpoint/2010/main" val="318245040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Mobile Services</a:t>
            </a:r>
          </a:p>
        </p:txBody>
      </p:sp>
      <p:pic>
        <p:nvPicPr>
          <p:cNvPr id="67" name="Picture 66"/>
          <p:cNvPicPr>
            <a:picLocks noChangeAspect="1"/>
          </p:cNvPicPr>
          <p:nvPr/>
        </p:nvPicPr>
        <p:blipFill>
          <a:blip r:embed="rId3"/>
          <a:stretch>
            <a:fillRect/>
          </a:stretch>
        </p:blipFill>
        <p:spPr>
          <a:xfrm>
            <a:off x="879049" y="1515538"/>
            <a:ext cx="10913980" cy="4892211"/>
          </a:xfrm>
          <a:prstGeom prst="rect">
            <a:avLst/>
          </a:prstGeom>
        </p:spPr>
      </p:pic>
    </p:spTree>
    <p:extLst>
      <p:ext uri="{BB962C8B-B14F-4D97-AF65-F5344CB8AC3E}">
        <p14:creationId xmlns:p14="http://schemas.microsoft.com/office/powerpoint/2010/main" val="168150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Title 1"/>
          <p:cNvSpPr>
            <a:spLocks noGrp="1"/>
          </p:cNvSpPr>
          <p:nvPr>
            <p:ph type="title"/>
          </p:nvPr>
        </p:nvSpPr>
        <p:spPr>
          <a:xfrm>
            <a:off x="274639" y="295274"/>
            <a:ext cx="11889564" cy="917575"/>
          </a:xfrm>
        </p:spPr>
        <p:txBody>
          <a:bodyPr/>
          <a:lstStyle/>
          <a:p>
            <a:r>
              <a:rPr lang="en-US" dirty="0"/>
              <a:t>Application Insights: Key capabilities</a:t>
            </a:r>
          </a:p>
        </p:txBody>
      </p:sp>
      <p:grpSp>
        <p:nvGrpSpPr>
          <p:cNvPr id="29" name="Group 28"/>
          <p:cNvGrpSpPr/>
          <p:nvPr/>
        </p:nvGrpSpPr>
        <p:grpSpPr>
          <a:xfrm>
            <a:off x="240831" y="1681198"/>
            <a:ext cx="3853907" cy="5119408"/>
            <a:chOff x="240831" y="1681198"/>
            <a:chExt cx="3853907" cy="5119408"/>
          </a:xfrm>
        </p:grpSpPr>
        <p:sp>
          <p:nvSpPr>
            <p:cNvPr id="403" name="Rectangle 402"/>
            <p:cNvSpPr/>
            <p:nvPr/>
          </p:nvSpPr>
          <p:spPr bwMode="auto">
            <a:xfrm>
              <a:off x="240831" y="1681198"/>
              <a:ext cx="3853907" cy="511940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dirty="0">
                <a:ln>
                  <a:noFill/>
                </a:ln>
                <a:solidFill>
                  <a:schemeClr val="tx2"/>
                </a:solidFill>
                <a:effectLst/>
                <a:uLnTx/>
                <a:uFillTx/>
                <a:latin typeface="+mj-lt"/>
                <a:ea typeface="Segoe UI" pitchFamily="34" charset="0"/>
                <a:cs typeface="Segoe UI" pitchFamily="34" charset="0"/>
              </a:endParaRPr>
            </a:p>
          </p:txBody>
        </p:sp>
        <p:sp>
          <p:nvSpPr>
            <p:cNvPr id="80" name="Rectangle 79"/>
            <p:cNvSpPr/>
            <p:nvPr/>
          </p:nvSpPr>
          <p:spPr>
            <a:xfrm>
              <a:off x="577770" y="2968032"/>
              <a:ext cx="3149778" cy="3046988"/>
            </a:xfrm>
            <a:prstGeom prst="rect">
              <a:avLst/>
            </a:prstGeom>
          </p:spPr>
          <p:txBody>
            <a:bodyPr wrap="square">
              <a:spAutoFit/>
            </a:bodyPr>
            <a:lstStyle/>
            <a:p>
              <a:pPr marL="285750" marR="0" lvl="0" indent="-285750" defTabSz="91440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chemeClr val="bg1"/>
                  </a:solidFill>
                  <a:effectLst/>
                  <a:uLnTx/>
                  <a:uFillTx/>
                </a:rPr>
                <a:t>360⁰ view across availability, performance, and usage</a:t>
              </a:r>
            </a:p>
            <a:p>
              <a:pPr marL="285750" marR="0" lvl="0" indent="-285750" defTabSz="91440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chemeClr val="bg1"/>
                  </a:solidFill>
                  <a:effectLst/>
                  <a:uLnTx/>
                  <a:uFillTx/>
                </a:rPr>
                <a:t>Fast and powerful diagnostics and usage insights </a:t>
              </a:r>
            </a:p>
            <a:p>
              <a:pPr marL="285750" marR="0" lvl="0" indent="-285750" defTabSz="91440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chemeClr val="bg1"/>
                  </a:solidFill>
                  <a:effectLst/>
                  <a:uLnTx/>
                  <a:uFillTx/>
                </a:rPr>
                <a:t>Built-in analytics for any app </a:t>
              </a:r>
              <a:br>
                <a:rPr kumimoji="0" lang="en-US" sz="1800" b="0" i="0" u="none" strike="noStrike" kern="0" cap="none" spc="0" normalizeH="0" baseline="0" noProof="0" dirty="0">
                  <a:ln>
                    <a:noFill/>
                  </a:ln>
                  <a:solidFill>
                    <a:schemeClr val="bg1"/>
                  </a:solidFill>
                  <a:effectLst/>
                  <a:uLnTx/>
                  <a:uFillTx/>
                </a:rPr>
              </a:br>
              <a:endParaRPr kumimoji="0" lang="en-US" sz="1800" b="0" i="0" u="none" strike="noStrike" kern="0" cap="none" spc="0" normalizeH="0" baseline="0" noProof="0" dirty="0">
                <a:ln>
                  <a:noFill/>
                </a:ln>
                <a:solidFill>
                  <a:schemeClr val="bg1"/>
                </a:solidFill>
                <a:effectLst/>
                <a:uLnTx/>
                <a:uFillTx/>
              </a:endParaRPr>
            </a:p>
            <a:p>
              <a:pPr marL="285750" marR="0" lvl="0" indent="-285750" defTabSz="914400" eaLnBrk="1" fontAlgn="auto" latinLnBrk="0" hangingPunct="1">
                <a:lnSpc>
                  <a:spcPct val="90000"/>
                </a:lnSpc>
                <a:spcBef>
                  <a:spcPts val="0"/>
                </a:spcBef>
                <a:spcAft>
                  <a:spcPts val="120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chemeClr val="bg1"/>
                </a:solidFill>
                <a:effectLst/>
                <a:uLnTx/>
                <a:uFillTx/>
              </a:endParaRPr>
            </a:p>
          </p:txBody>
        </p:sp>
        <p:sp>
          <p:nvSpPr>
            <p:cNvPr id="2" name="TextBox 1"/>
            <p:cNvSpPr txBox="1"/>
            <p:nvPr/>
          </p:nvSpPr>
          <p:spPr>
            <a:xfrm>
              <a:off x="441028" y="1745008"/>
              <a:ext cx="2971800" cy="9602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rPr>
                <a:t>Visibility, insights, and analytics</a:t>
              </a:r>
            </a:p>
          </p:txBody>
        </p:sp>
      </p:grpSp>
      <p:grpSp>
        <p:nvGrpSpPr>
          <p:cNvPr id="31" name="Group 30"/>
          <p:cNvGrpSpPr/>
          <p:nvPr/>
        </p:nvGrpSpPr>
        <p:grpSpPr>
          <a:xfrm>
            <a:off x="8276488" y="1681198"/>
            <a:ext cx="3853907" cy="5119408"/>
            <a:chOff x="8276488" y="1681198"/>
            <a:chExt cx="3853907" cy="5119408"/>
          </a:xfrm>
        </p:grpSpPr>
        <p:sp>
          <p:nvSpPr>
            <p:cNvPr id="414" name="Rectangle 413"/>
            <p:cNvSpPr/>
            <p:nvPr/>
          </p:nvSpPr>
          <p:spPr bwMode="auto">
            <a:xfrm>
              <a:off x="8276488" y="1681198"/>
              <a:ext cx="3853907" cy="51194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dirty="0">
                <a:ln>
                  <a:noFill/>
                </a:ln>
                <a:solidFill>
                  <a:schemeClr val="tx2"/>
                </a:solidFill>
                <a:effectLst/>
                <a:uLnTx/>
                <a:uFillTx/>
                <a:latin typeface="+mj-lt"/>
                <a:ea typeface="Segoe UI" pitchFamily="34" charset="0"/>
                <a:cs typeface="Segoe UI" pitchFamily="34" charset="0"/>
              </a:endParaRPr>
            </a:p>
          </p:txBody>
        </p:sp>
        <p:sp>
          <p:nvSpPr>
            <p:cNvPr id="353" name="Rectangle 352"/>
            <p:cNvSpPr/>
            <p:nvPr/>
          </p:nvSpPr>
          <p:spPr>
            <a:xfrm>
              <a:off x="8541328" y="2694520"/>
              <a:ext cx="3315710" cy="590931"/>
            </a:xfrm>
            <a:prstGeom prst="rect">
              <a:avLst/>
            </a:prstGeom>
          </p:spPr>
          <p:txBody>
            <a:bodyPr wrap="square">
              <a:spAutoFit/>
            </a:bodyPr>
            <a:lstStyle/>
            <a:p>
              <a:pPr marL="285750" marR="0" lvl="0" indent="-285750" defTabSz="91440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chemeClr val="bg1"/>
                  </a:solidFill>
                  <a:effectLst/>
                  <a:uLnTx/>
                  <a:uFillTx/>
                </a:rPr>
                <a:t>Instrument your node site with Application Insights!</a:t>
              </a:r>
            </a:p>
          </p:txBody>
        </p:sp>
        <p:sp>
          <p:nvSpPr>
            <p:cNvPr id="354" name="Rectangle 353"/>
            <p:cNvSpPr/>
            <p:nvPr/>
          </p:nvSpPr>
          <p:spPr>
            <a:xfrm>
              <a:off x="8695443" y="4399925"/>
              <a:ext cx="2929623" cy="1754326"/>
            </a:xfrm>
            <a:prstGeom prst="rect">
              <a:avLst/>
            </a:prstGeom>
            <a:solidFill>
              <a:schemeClr val="bg1"/>
            </a:solidFill>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highlight>
                    <a:srgbClr val="FFFFFF"/>
                  </a:highlight>
                  <a:uLnTx/>
                  <a:uFillTx/>
                  <a:latin typeface="Consolas" panose="020B0609020204030204" pitchFamily="49" charset="0"/>
                </a:rPr>
                <a:t>var appInsights = require("applicationinsights");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highlight>
                    <a:srgbClr val="FFFFFF"/>
                  </a:highlight>
                  <a:uLnTx/>
                  <a:uFillTx/>
                  <a:latin typeface="Consolas" panose="020B0609020204030204" pitchFamily="49" charset="0"/>
                </a:rPr>
                <a:t>appInsights.setup("&lt;instrumentation_key&gt;").start();</a:t>
              </a:r>
              <a:endParaRPr kumimoji="0" lang="en-US" sz="1800" b="0" i="0" u="none" strike="noStrike" kern="0" cap="none" spc="0" normalizeH="0" baseline="0" noProof="0" dirty="0">
                <a:ln>
                  <a:noFill/>
                </a:ln>
                <a:solidFill>
                  <a:srgbClr val="505050"/>
                </a:solidFill>
                <a:effectLst/>
                <a:uLnTx/>
                <a:uFillTx/>
              </a:endParaRPr>
            </a:p>
          </p:txBody>
        </p:sp>
        <p:sp>
          <p:nvSpPr>
            <p:cNvPr id="355" name="Rectangle 354"/>
            <p:cNvSpPr/>
            <p:nvPr/>
          </p:nvSpPr>
          <p:spPr>
            <a:xfrm>
              <a:off x="8695443" y="3567735"/>
              <a:ext cx="2929623" cy="646331"/>
            </a:xfrm>
            <a:prstGeom prst="rect">
              <a:avLst/>
            </a:prstGeom>
            <a:solidFill>
              <a:schemeClr val="bg1"/>
            </a:solidFill>
            <a:effectLst/>
          </p:spPr>
          <p:txBody>
            <a:bodyPr wrap="square">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highlight>
                    <a:srgbClr val="FFFFFF"/>
                  </a:highlight>
                  <a:uLnTx/>
                  <a:uFillTx/>
                  <a:latin typeface="Consolas" panose="020B0609020204030204" pitchFamily="49" charset="0"/>
                </a:rPr>
                <a:t>$ npm install applicationinsights</a:t>
              </a:r>
              <a:endParaRPr kumimoji="0" lang="en-US" sz="1800" b="0" i="0" u="none" strike="noStrike" kern="0" cap="none" spc="0" normalizeH="0" baseline="0" noProof="0" dirty="0">
                <a:ln>
                  <a:noFill/>
                </a:ln>
                <a:solidFill>
                  <a:srgbClr val="505050"/>
                </a:solidFill>
                <a:effectLst/>
                <a:uLnTx/>
                <a:uFillTx/>
              </a:endParaRPr>
            </a:p>
          </p:txBody>
        </p:sp>
        <p:sp>
          <p:nvSpPr>
            <p:cNvPr id="357" name="TextBox 356"/>
            <p:cNvSpPr txBox="1"/>
            <p:nvPr/>
          </p:nvSpPr>
          <p:spPr>
            <a:xfrm>
              <a:off x="8424085" y="1745008"/>
              <a:ext cx="3059424"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rPr>
                <a:t>Node.JS</a:t>
              </a:r>
            </a:p>
          </p:txBody>
        </p:sp>
        <p:sp>
          <p:nvSpPr>
            <p:cNvPr id="5" name="Rectangle 4"/>
            <p:cNvSpPr/>
            <p:nvPr/>
          </p:nvSpPr>
          <p:spPr>
            <a:xfrm>
              <a:off x="8375184" y="6392862"/>
              <a:ext cx="3755211" cy="244682"/>
            </a:xfrm>
            <a:prstGeom prst="rect">
              <a:avLst/>
            </a:prstGeom>
          </p:spPr>
          <p:txBody>
            <a:bodyPr wrap="square">
              <a:spAutoFit/>
            </a:bodyPr>
            <a:lstStyle/>
            <a:p>
              <a:pPr marL="0" marR="0" lvl="0" indent="0" algn="r" defTabSz="914400" eaLnBrk="1" fontAlgn="auto" latinLnBrk="0" hangingPunct="1">
                <a:lnSpc>
                  <a:spcPct val="90000"/>
                </a:lnSpc>
                <a:spcBef>
                  <a:spcPts val="0"/>
                </a:spcBef>
                <a:spcAft>
                  <a:spcPts val="1200"/>
                </a:spcAft>
                <a:buClrTx/>
                <a:buSzTx/>
                <a:buFontTx/>
                <a:buNone/>
                <a:tabLst/>
                <a:defRPr/>
              </a:pPr>
              <a:r>
                <a:rPr kumimoji="0" lang="en-US" sz="1100" b="0" i="0" u="none" strike="noStrike" kern="0" cap="none" spc="0" normalizeH="0" baseline="0" noProof="0" dirty="0">
                  <a:ln>
                    <a:noFill/>
                  </a:ln>
                  <a:solidFill>
                    <a:schemeClr val="bg1"/>
                  </a:solidFill>
                  <a:effectLst/>
                  <a:uLnTx/>
                  <a:uFillTx/>
                </a:rPr>
                <a:t>Microsoft/ApplicationInsights-node.js  </a:t>
              </a:r>
            </a:p>
          </p:txBody>
        </p:sp>
      </p:grpSp>
      <p:grpSp>
        <p:nvGrpSpPr>
          <p:cNvPr id="30" name="Group 29"/>
          <p:cNvGrpSpPr/>
          <p:nvPr/>
        </p:nvGrpSpPr>
        <p:grpSpPr>
          <a:xfrm>
            <a:off x="4258660" y="1681198"/>
            <a:ext cx="3853907" cy="5119408"/>
            <a:chOff x="4258660" y="1681198"/>
            <a:chExt cx="3853907" cy="5119408"/>
          </a:xfrm>
        </p:grpSpPr>
        <p:sp>
          <p:nvSpPr>
            <p:cNvPr id="413" name="Rectangle 412"/>
            <p:cNvSpPr/>
            <p:nvPr/>
          </p:nvSpPr>
          <p:spPr bwMode="auto">
            <a:xfrm>
              <a:off x="4258660" y="1681198"/>
              <a:ext cx="3853907" cy="5119408"/>
            </a:xfrm>
            <a:prstGeom prst="rect">
              <a:avLst/>
            </a:prstGeom>
            <a:solidFill>
              <a:srgbClr val="0031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dirty="0">
                <a:ln>
                  <a:noFill/>
                </a:ln>
                <a:solidFill>
                  <a:schemeClr val="tx2"/>
                </a:solidFill>
                <a:effectLst/>
                <a:uLnTx/>
                <a:uFillTx/>
                <a:latin typeface="+mj-lt"/>
                <a:ea typeface="Segoe UI" pitchFamily="34" charset="0"/>
                <a:cs typeface="Segoe UI" pitchFamily="34" charset="0"/>
              </a:endParaRPr>
            </a:p>
          </p:txBody>
        </p:sp>
        <p:sp>
          <p:nvSpPr>
            <p:cNvPr id="356" name="TextBox 355"/>
            <p:cNvSpPr txBox="1"/>
            <p:nvPr/>
          </p:nvSpPr>
          <p:spPr>
            <a:xfrm>
              <a:off x="4408516" y="1745008"/>
              <a:ext cx="3059424" cy="9602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rPr>
                <a:t>Sources of telemetry</a:t>
              </a:r>
            </a:p>
          </p:txBody>
        </p:sp>
        <p:grpSp>
          <p:nvGrpSpPr>
            <p:cNvPr id="28" name="Group 27"/>
            <p:cNvGrpSpPr/>
            <p:nvPr/>
          </p:nvGrpSpPr>
          <p:grpSpPr>
            <a:xfrm>
              <a:off x="4776141" y="3121493"/>
              <a:ext cx="2691799" cy="2996603"/>
              <a:chOff x="4776141" y="3121493"/>
              <a:chExt cx="2691799" cy="2996603"/>
            </a:xfrm>
          </p:grpSpPr>
          <p:cxnSp>
            <p:nvCxnSpPr>
              <p:cNvPr id="360" name="Straight Connector 359"/>
              <p:cNvCxnSpPr/>
              <p:nvPr/>
            </p:nvCxnSpPr>
            <p:spPr>
              <a:xfrm>
                <a:off x="6619689" y="4813355"/>
                <a:ext cx="0" cy="267595"/>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5349670" y="4811028"/>
                <a:ext cx="1179350" cy="750121"/>
                <a:chOff x="5349670" y="4811028"/>
                <a:chExt cx="1179350" cy="1138442"/>
              </a:xfrm>
            </p:grpSpPr>
            <p:cxnSp>
              <p:nvCxnSpPr>
                <p:cNvPr id="359" name="Straight Connector 358"/>
                <p:cNvCxnSpPr/>
                <p:nvPr/>
              </p:nvCxnSpPr>
              <p:spPr>
                <a:xfrm>
                  <a:off x="6529020" y="5220683"/>
                  <a:ext cx="0" cy="680931"/>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a:off x="5349670" y="4813355"/>
                  <a:ext cx="0" cy="1136115"/>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flipH="1">
                  <a:off x="5972183" y="4811028"/>
                  <a:ext cx="3494" cy="1117518"/>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bwMode="auto">
              <a:xfrm>
                <a:off x="4974363" y="4910190"/>
                <a:ext cx="2493577" cy="412569"/>
              </a:xfrm>
              <a:prstGeom prst="rect">
                <a:avLst/>
              </a:prstGeom>
              <a:solidFill>
                <a:srgbClr val="0031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376" name="Elbow Connector 375"/>
              <p:cNvCxnSpPr/>
              <p:nvPr/>
            </p:nvCxnSpPr>
            <p:spPr>
              <a:xfrm rot="5400000" flipH="1" flipV="1">
                <a:off x="5062922" y="3563298"/>
                <a:ext cx="628182" cy="493318"/>
              </a:xfrm>
              <a:prstGeom prst="bentConnector3">
                <a:avLst>
                  <a:gd name="adj1" fmla="val 54330"/>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7" name="Elbow Connector 376"/>
              <p:cNvCxnSpPr/>
              <p:nvPr/>
            </p:nvCxnSpPr>
            <p:spPr>
              <a:xfrm rot="16200000" flipH="1">
                <a:off x="4879585" y="3588552"/>
                <a:ext cx="332470" cy="169070"/>
              </a:xfrm>
              <a:prstGeom prst="bentConnector3">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flipV="1">
                <a:off x="5623671" y="3769277"/>
                <a:ext cx="1296537" cy="8536"/>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flipV="1">
                <a:off x="6920208" y="3624184"/>
                <a:ext cx="0" cy="150390"/>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flipV="1">
                <a:off x="6291446" y="3624184"/>
                <a:ext cx="0" cy="145092"/>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1" name="Elbow Connector 380"/>
              <p:cNvCxnSpPr/>
              <p:nvPr/>
            </p:nvCxnSpPr>
            <p:spPr>
              <a:xfrm rot="16200000" flipH="1">
                <a:off x="6012547" y="3809144"/>
                <a:ext cx="133904" cy="1872131"/>
              </a:xfrm>
              <a:prstGeom prst="bentConnector2">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a:off x="5731283" y="4813355"/>
                <a:ext cx="0" cy="98317"/>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a:off x="6189813" y="4813355"/>
                <a:ext cx="0" cy="98317"/>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a:off x="7013137" y="4813355"/>
                <a:ext cx="0" cy="98317"/>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10" name="Picture 409"/>
              <p:cNvPicPr>
                <a:picLocks noChangeAspect="1"/>
              </p:cNvPicPr>
              <p:nvPr/>
            </p:nvPicPr>
            <p:blipFill>
              <a:blip r:embed="rId3"/>
              <a:stretch>
                <a:fillRect/>
              </a:stretch>
            </p:blipFill>
            <p:spPr>
              <a:xfrm>
                <a:off x="6298301" y="4099282"/>
                <a:ext cx="501271" cy="593565"/>
              </a:xfrm>
              <a:prstGeom prst="rect">
                <a:avLst/>
              </a:prstGeom>
              <a:noFill/>
            </p:spPr>
          </p:pic>
          <p:cxnSp>
            <p:nvCxnSpPr>
              <p:cNvPr id="412" name="Straight Arrow Connector 411"/>
              <p:cNvCxnSpPr/>
              <p:nvPr/>
            </p:nvCxnSpPr>
            <p:spPr>
              <a:xfrm flipV="1">
                <a:off x="5410817" y="4407476"/>
                <a:ext cx="837723" cy="1"/>
              </a:xfrm>
              <a:prstGeom prst="straightConnector1">
                <a:avLst/>
              </a:prstGeom>
              <a:noFill/>
              <a:ln w="25400" cap="flat" cmpd="sng" algn="ctr">
                <a:solidFill>
                  <a:srgbClr val="FFFFFF"/>
                </a:solidFill>
                <a:prstDash val="solid"/>
                <a:headEnd type="none" w="med" len="med"/>
                <a:tailEnd type="triangle" w="med" len="med"/>
              </a:ln>
              <a:effectLst/>
            </p:spPr>
          </p:cxnSp>
          <p:pic>
            <p:nvPicPr>
              <p:cNvPr id="6" name="Picture 5"/>
              <p:cNvPicPr>
                <a:picLocks noChangeAspect="1"/>
              </p:cNvPicPr>
              <p:nvPr/>
            </p:nvPicPr>
            <p:blipFill>
              <a:blip r:embed="rId4"/>
              <a:stretch>
                <a:fillRect/>
              </a:stretch>
            </p:blipFill>
            <p:spPr>
              <a:xfrm>
                <a:off x="5126144" y="5537375"/>
                <a:ext cx="447051" cy="580721"/>
              </a:xfrm>
              <a:prstGeom prst="rect">
                <a:avLst/>
              </a:prstGeom>
            </p:spPr>
          </p:pic>
          <p:pic>
            <p:nvPicPr>
              <p:cNvPr id="415" name="Picture 414"/>
              <p:cNvPicPr>
                <a:picLocks noChangeAspect="1"/>
              </p:cNvPicPr>
              <p:nvPr/>
            </p:nvPicPr>
            <p:blipFill>
              <a:blip r:embed="rId4"/>
              <a:stretch>
                <a:fillRect/>
              </a:stretch>
            </p:blipFill>
            <p:spPr>
              <a:xfrm>
                <a:off x="5740497" y="5537375"/>
                <a:ext cx="447051" cy="580721"/>
              </a:xfrm>
              <a:prstGeom prst="rect">
                <a:avLst/>
              </a:prstGeom>
            </p:spPr>
          </p:pic>
          <p:pic>
            <p:nvPicPr>
              <p:cNvPr id="416" name="Picture 415"/>
              <p:cNvPicPr>
                <a:picLocks noChangeAspect="1"/>
              </p:cNvPicPr>
              <p:nvPr/>
            </p:nvPicPr>
            <p:blipFill>
              <a:blip r:embed="rId4"/>
              <a:stretch>
                <a:fillRect/>
              </a:stretch>
            </p:blipFill>
            <p:spPr>
              <a:xfrm>
                <a:off x="6312627" y="5537375"/>
                <a:ext cx="447051" cy="580721"/>
              </a:xfrm>
              <a:prstGeom prst="rect">
                <a:avLst/>
              </a:prstGeom>
            </p:spPr>
          </p:pic>
          <p:grpSp>
            <p:nvGrpSpPr>
              <p:cNvPr id="7" name="Group 6"/>
              <p:cNvGrpSpPr/>
              <p:nvPr/>
            </p:nvGrpSpPr>
            <p:grpSpPr>
              <a:xfrm>
                <a:off x="5042488" y="4910190"/>
                <a:ext cx="2153267" cy="404810"/>
                <a:chOff x="5042488" y="4910190"/>
                <a:chExt cx="2153267" cy="404810"/>
              </a:xfrm>
            </p:grpSpPr>
            <p:pic>
              <p:nvPicPr>
                <p:cNvPr id="417" name="Picture 416"/>
                <p:cNvPicPr>
                  <a:picLocks noChangeAspect="1"/>
                </p:cNvPicPr>
                <p:nvPr/>
              </p:nvPicPr>
              <p:blipFill>
                <a:blip r:embed="rId4"/>
                <a:stretch>
                  <a:fillRect/>
                </a:stretch>
              </p:blipFill>
              <p:spPr>
                <a:xfrm>
                  <a:off x="5042488" y="4910190"/>
                  <a:ext cx="311631" cy="404810"/>
                </a:xfrm>
                <a:prstGeom prst="rect">
                  <a:avLst/>
                </a:prstGeom>
              </p:spPr>
            </p:pic>
            <p:pic>
              <p:nvPicPr>
                <p:cNvPr id="418" name="Picture 417"/>
                <p:cNvPicPr>
                  <a:picLocks noChangeAspect="1"/>
                </p:cNvPicPr>
                <p:nvPr/>
              </p:nvPicPr>
              <p:blipFill>
                <a:blip r:embed="rId4"/>
                <a:stretch>
                  <a:fillRect/>
                </a:stretch>
              </p:blipFill>
              <p:spPr>
                <a:xfrm>
                  <a:off x="5410815" y="4910190"/>
                  <a:ext cx="311631" cy="404810"/>
                </a:xfrm>
                <a:prstGeom prst="rect">
                  <a:avLst/>
                </a:prstGeom>
              </p:spPr>
            </p:pic>
            <p:pic>
              <p:nvPicPr>
                <p:cNvPr id="419" name="Picture 418"/>
                <p:cNvPicPr>
                  <a:picLocks noChangeAspect="1"/>
                </p:cNvPicPr>
                <p:nvPr/>
              </p:nvPicPr>
              <p:blipFill>
                <a:blip r:embed="rId4"/>
                <a:stretch>
                  <a:fillRect/>
                </a:stretch>
              </p:blipFill>
              <p:spPr>
                <a:xfrm>
                  <a:off x="5779142" y="4910190"/>
                  <a:ext cx="311631" cy="404810"/>
                </a:xfrm>
                <a:prstGeom prst="rect">
                  <a:avLst/>
                </a:prstGeom>
              </p:spPr>
            </p:pic>
            <p:pic>
              <p:nvPicPr>
                <p:cNvPr id="420" name="Picture 419"/>
                <p:cNvPicPr>
                  <a:picLocks noChangeAspect="1"/>
                </p:cNvPicPr>
                <p:nvPr/>
              </p:nvPicPr>
              <p:blipFill>
                <a:blip r:embed="rId4"/>
                <a:stretch>
                  <a:fillRect/>
                </a:stretch>
              </p:blipFill>
              <p:spPr>
                <a:xfrm>
                  <a:off x="6147469" y="4910190"/>
                  <a:ext cx="311631" cy="404810"/>
                </a:xfrm>
                <a:prstGeom prst="rect">
                  <a:avLst/>
                </a:prstGeom>
              </p:spPr>
            </p:pic>
            <p:pic>
              <p:nvPicPr>
                <p:cNvPr id="421" name="Picture 420"/>
                <p:cNvPicPr>
                  <a:picLocks noChangeAspect="1"/>
                </p:cNvPicPr>
                <p:nvPr/>
              </p:nvPicPr>
              <p:blipFill>
                <a:blip r:embed="rId4"/>
                <a:stretch>
                  <a:fillRect/>
                </a:stretch>
              </p:blipFill>
              <p:spPr>
                <a:xfrm>
                  <a:off x="6515796" y="4910190"/>
                  <a:ext cx="311631" cy="404810"/>
                </a:xfrm>
                <a:prstGeom prst="rect">
                  <a:avLst/>
                </a:prstGeom>
              </p:spPr>
            </p:pic>
            <p:pic>
              <p:nvPicPr>
                <p:cNvPr id="422" name="Picture 421"/>
                <p:cNvPicPr>
                  <a:picLocks noChangeAspect="1"/>
                </p:cNvPicPr>
                <p:nvPr/>
              </p:nvPicPr>
              <p:blipFill>
                <a:blip r:embed="rId4"/>
                <a:stretch>
                  <a:fillRect/>
                </a:stretch>
              </p:blipFill>
              <p:spPr>
                <a:xfrm>
                  <a:off x="6884124" y="4910190"/>
                  <a:ext cx="311631" cy="404810"/>
                </a:xfrm>
                <a:prstGeom prst="rect">
                  <a:avLst/>
                </a:prstGeom>
              </p:spPr>
            </p:pic>
          </p:grpSp>
          <p:pic>
            <p:nvPicPr>
              <p:cNvPr id="423" name="Picture 422"/>
              <p:cNvPicPr>
                <a:picLocks noChangeAspect="1"/>
              </p:cNvPicPr>
              <p:nvPr/>
            </p:nvPicPr>
            <p:blipFill>
              <a:blip r:embed="rId4"/>
              <a:stretch>
                <a:fillRect/>
              </a:stretch>
            </p:blipFill>
            <p:spPr>
              <a:xfrm>
                <a:off x="4919907" y="4132382"/>
                <a:ext cx="447051" cy="580721"/>
              </a:xfrm>
              <a:prstGeom prst="rect">
                <a:avLst/>
              </a:prstGeom>
            </p:spPr>
          </p:pic>
          <p:grpSp>
            <p:nvGrpSpPr>
              <p:cNvPr id="17" name="Group 16"/>
              <p:cNvGrpSpPr/>
              <p:nvPr/>
            </p:nvGrpSpPr>
            <p:grpSpPr>
              <a:xfrm>
                <a:off x="6701025" y="3177484"/>
                <a:ext cx="438365" cy="345143"/>
                <a:chOff x="6726238" y="2381250"/>
                <a:chExt cx="627063" cy="493713"/>
              </a:xfrm>
              <a:solidFill>
                <a:schemeClr val="bg1"/>
              </a:solidFill>
            </p:grpSpPr>
            <p:sp>
              <p:nvSpPr>
                <p:cNvPr id="13" name="Freeform 5"/>
                <p:cNvSpPr>
                  <a:spLocks noEditPoints="1"/>
                </p:cNvSpPr>
                <p:nvPr/>
              </p:nvSpPr>
              <p:spPr bwMode="auto">
                <a:xfrm>
                  <a:off x="6726238" y="2381250"/>
                  <a:ext cx="627063" cy="493713"/>
                </a:xfrm>
                <a:custGeom>
                  <a:avLst/>
                  <a:gdLst>
                    <a:gd name="T0" fmla="*/ 130 w 599"/>
                    <a:gd name="T1" fmla="*/ 460 h 471"/>
                    <a:gd name="T2" fmla="*/ 469 w 599"/>
                    <a:gd name="T3" fmla="*/ 460 h 471"/>
                    <a:gd name="T4" fmla="*/ 469 w 599"/>
                    <a:gd name="T5" fmla="*/ 471 h 471"/>
                    <a:gd name="T6" fmla="*/ 130 w 599"/>
                    <a:gd name="T7" fmla="*/ 471 h 471"/>
                    <a:gd name="T8" fmla="*/ 130 w 599"/>
                    <a:gd name="T9" fmla="*/ 460 h 471"/>
                    <a:gd name="T10" fmla="*/ 32 w 599"/>
                    <a:gd name="T11" fmla="*/ 35 h 471"/>
                    <a:gd name="T12" fmla="*/ 32 w 599"/>
                    <a:gd name="T13" fmla="*/ 344 h 471"/>
                    <a:gd name="T14" fmla="*/ 232 w 599"/>
                    <a:gd name="T15" fmla="*/ 344 h 471"/>
                    <a:gd name="T16" fmla="*/ 364 w 599"/>
                    <a:gd name="T17" fmla="*/ 344 h 471"/>
                    <a:gd name="T18" fmla="*/ 571 w 599"/>
                    <a:gd name="T19" fmla="*/ 344 h 471"/>
                    <a:gd name="T20" fmla="*/ 571 w 599"/>
                    <a:gd name="T21" fmla="*/ 35 h 471"/>
                    <a:gd name="T22" fmla="*/ 32 w 599"/>
                    <a:gd name="T23" fmla="*/ 35 h 471"/>
                    <a:gd name="T24" fmla="*/ 300 w 599"/>
                    <a:gd name="T25" fmla="*/ 8 h 471"/>
                    <a:gd name="T26" fmla="*/ 291 w 599"/>
                    <a:gd name="T27" fmla="*/ 16 h 471"/>
                    <a:gd name="T28" fmla="*/ 300 w 599"/>
                    <a:gd name="T29" fmla="*/ 23 h 471"/>
                    <a:gd name="T30" fmla="*/ 308 w 599"/>
                    <a:gd name="T31" fmla="*/ 16 h 471"/>
                    <a:gd name="T32" fmla="*/ 300 w 599"/>
                    <a:gd name="T33" fmla="*/ 8 h 471"/>
                    <a:gd name="T34" fmla="*/ 32 w 599"/>
                    <a:gd name="T35" fmla="*/ 0 h 471"/>
                    <a:gd name="T36" fmla="*/ 564 w 599"/>
                    <a:gd name="T37" fmla="*/ 0 h 471"/>
                    <a:gd name="T38" fmla="*/ 599 w 599"/>
                    <a:gd name="T39" fmla="*/ 35 h 471"/>
                    <a:gd name="T40" fmla="*/ 599 w 599"/>
                    <a:gd name="T41" fmla="*/ 344 h 471"/>
                    <a:gd name="T42" fmla="*/ 564 w 599"/>
                    <a:gd name="T43" fmla="*/ 382 h 471"/>
                    <a:gd name="T44" fmla="*/ 388 w 599"/>
                    <a:gd name="T45" fmla="*/ 382 h 471"/>
                    <a:gd name="T46" fmla="*/ 364 w 599"/>
                    <a:gd name="T47" fmla="*/ 382 h 471"/>
                    <a:gd name="T48" fmla="*/ 364 w 599"/>
                    <a:gd name="T49" fmla="*/ 406 h 471"/>
                    <a:gd name="T50" fmla="*/ 364 w 599"/>
                    <a:gd name="T51" fmla="*/ 421 h 471"/>
                    <a:gd name="T52" fmla="*/ 441 w 599"/>
                    <a:gd name="T53" fmla="*/ 421 h 471"/>
                    <a:gd name="T54" fmla="*/ 469 w 599"/>
                    <a:gd name="T55" fmla="*/ 460 h 471"/>
                    <a:gd name="T56" fmla="*/ 130 w 599"/>
                    <a:gd name="T57" fmla="*/ 460 h 471"/>
                    <a:gd name="T58" fmla="*/ 158 w 599"/>
                    <a:gd name="T59" fmla="*/ 421 h 471"/>
                    <a:gd name="T60" fmla="*/ 232 w 599"/>
                    <a:gd name="T61" fmla="*/ 421 h 471"/>
                    <a:gd name="T62" fmla="*/ 232 w 599"/>
                    <a:gd name="T63" fmla="*/ 406 h 471"/>
                    <a:gd name="T64" fmla="*/ 232 w 599"/>
                    <a:gd name="T65" fmla="*/ 382 h 471"/>
                    <a:gd name="T66" fmla="*/ 205 w 599"/>
                    <a:gd name="T67" fmla="*/ 382 h 471"/>
                    <a:gd name="T68" fmla="*/ 32 w 599"/>
                    <a:gd name="T69" fmla="*/ 382 h 471"/>
                    <a:gd name="T70" fmla="*/ 0 w 599"/>
                    <a:gd name="T71" fmla="*/ 344 h 471"/>
                    <a:gd name="T72" fmla="*/ 0 w 599"/>
                    <a:gd name="T73" fmla="*/ 35 h 471"/>
                    <a:gd name="T74" fmla="*/ 32 w 599"/>
                    <a:gd name="T7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99" h="471">
                      <a:moveTo>
                        <a:pt x="130" y="460"/>
                      </a:moveTo>
                      <a:cubicBezTo>
                        <a:pt x="469" y="460"/>
                        <a:pt x="469" y="460"/>
                        <a:pt x="469" y="460"/>
                      </a:cubicBezTo>
                      <a:cubicBezTo>
                        <a:pt x="469" y="471"/>
                        <a:pt x="469" y="471"/>
                        <a:pt x="469" y="471"/>
                      </a:cubicBezTo>
                      <a:cubicBezTo>
                        <a:pt x="130" y="471"/>
                        <a:pt x="130" y="471"/>
                        <a:pt x="130" y="471"/>
                      </a:cubicBezTo>
                      <a:cubicBezTo>
                        <a:pt x="130" y="460"/>
                        <a:pt x="130" y="460"/>
                        <a:pt x="130" y="460"/>
                      </a:cubicBezTo>
                      <a:close/>
                      <a:moveTo>
                        <a:pt x="32" y="35"/>
                      </a:moveTo>
                      <a:cubicBezTo>
                        <a:pt x="32" y="344"/>
                        <a:pt x="32" y="344"/>
                        <a:pt x="32" y="344"/>
                      </a:cubicBezTo>
                      <a:cubicBezTo>
                        <a:pt x="232" y="344"/>
                        <a:pt x="232" y="344"/>
                        <a:pt x="232" y="344"/>
                      </a:cubicBezTo>
                      <a:cubicBezTo>
                        <a:pt x="364" y="344"/>
                        <a:pt x="364" y="344"/>
                        <a:pt x="364" y="344"/>
                      </a:cubicBezTo>
                      <a:cubicBezTo>
                        <a:pt x="571" y="344"/>
                        <a:pt x="571" y="344"/>
                        <a:pt x="571" y="344"/>
                      </a:cubicBezTo>
                      <a:cubicBezTo>
                        <a:pt x="571" y="35"/>
                        <a:pt x="571" y="35"/>
                        <a:pt x="571" y="35"/>
                      </a:cubicBezTo>
                      <a:cubicBezTo>
                        <a:pt x="32" y="35"/>
                        <a:pt x="32" y="35"/>
                        <a:pt x="32" y="35"/>
                      </a:cubicBezTo>
                      <a:close/>
                      <a:moveTo>
                        <a:pt x="300" y="8"/>
                      </a:moveTo>
                      <a:cubicBezTo>
                        <a:pt x="295" y="8"/>
                        <a:pt x="291" y="11"/>
                        <a:pt x="291" y="16"/>
                      </a:cubicBezTo>
                      <a:cubicBezTo>
                        <a:pt x="291" y="20"/>
                        <a:pt x="295" y="23"/>
                        <a:pt x="300" y="23"/>
                      </a:cubicBezTo>
                      <a:cubicBezTo>
                        <a:pt x="304" y="23"/>
                        <a:pt x="308" y="20"/>
                        <a:pt x="308" y="16"/>
                      </a:cubicBezTo>
                      <a:cubicBezTo>
                        <a:pt x="308" y="11"/>
                        <a:pt x="304" y="8"/>
                        <a:pt x="300" y="8"/>
                      </a:cubicBezTo>
                      <a:close/>
                      <a:moveTo>
                        <a:pt x="32" y="0"/>
                      </a:moveTo>
                      <a:cubicBezTo>
                        <a:pt x="564" y="0"/>
                        <a:pt x="564" y="0"/>
                        <a:pt x="564" y="0"/>
                      </a:cubicBezTo>
                      <a:cubicBezTo>
                        <a:pt x="585" y="0"/>
                        <a:pt x="599" y="16"/>
                        <a:pt x="599" y="35"/>
                      </a:cubicBezTo>
                      <a:cubicBezTo>
                        <a:pt x="599" y="344"/>
                        <a:pt x="599" y="344"/>
                        <a:pt x="599" y="344"/>
                      </a:cubicBezTo>
                      <a:cubicBezTo>
                        <a:pt x="599" y="363"/>
                        <a:pt x="585" y="382"/>
                        <a:pt x="564" y="382"/>
                      </a:cubicBezTo>
                      <a:cubicBezTo>
                        <a:pt x="497" y="382"/>
                        <a:pt x="439" y="382"/>
                        <a:pt x="388" y="382"/>
                      </a:cubicBezTo>
                      <a:cubicBezTo>
                        <a:pt x="364" y="382"/>
                        <a:pt x="364" y="382"/>
                        <a:pt x="364" y="382"/>
                      </a:cubicBezTo>
                      <a:cubicBezTo>
                        <a:pt x="364" y="406"/>
                        <a:pt x="364" y="406"/>
                        <a:pt x="364" y="406"/>
                      </a:cubicBezTo>
                      <a:cubicBezTo>
                        <a:pt x="364" y="421"/>
                        <a:pt x="364" y="421"/>
                        <a:pt x="364" y="421"/>
                      </a:cubicBezTo>
                      <a:cubicBezTo>
                        <a:pt x="441" y="421"/>
                        <a:pt x="441" y="421"/>
                        <a:pt x="441" y="421"/>
                      </a:cubicBezTo>
                      <a:cubicBezTo>
                        <a:pt x="469" y="460"/>
                        <a:pt x="469" y="460"/>
                        <a:pt x="469" y="460"/>
                      </a:cubicBezTo>
                      <a:cubicBezTo>
                        <a:pt x="130" y="460"/>
                        <a:pt x="130" y="460"/>
                        <a:pt x="130" y="460"/>
                      </a:cubicBezTo>
                      <a:cubicBezTo>
                        <a:pt x="158" y="421"/>
                        <a:pt x="158" y="421"/>
                        <a:pt x="158" y="421"/>
                      </a:cubicBezTo>
                      <a:cubicBezTo>
                        <a:pt x="232" y="421"/>
                        <a:pt x="232" y="421"/>
                        <a:pt x="232" y="421"/>
                      </a:cubicBezTo>
                      <a:cubicBezTo>
                        <a:pt x="232" y="406"/>
                        <a:pt x="232" y="406"/>
                        <a:pt x="232" y="406"/>
                      </a:cubicBezTo>
                      <a:cubicBezTo>
                        <a:pt x="232" y="382"/>
                        <a:pt x="232" y="382"/>
                        <a:pt x="232" y="382"/>
                      </a:cubicBezTo>
                      <a:cubicBezTo>
                        <a:pt x="205" y="382"/>
                        <a:pt x="205" y="382"/>
                        <a:pt x="205" y="382"/>
                      </a:cubicBezTo>
                      <a:cubicBezTo>
                        <a:pt x="32" y="382"/>
                        <a:pt x="32" y="382"/>
                        <a:pt x="32" y="382"/>
                      </a:cubicBezTo>
                      <a:cubicBezTo>
                        <a:pt x="14" y="382"/>
                        <a:pt x="0" y="363"/>
                        <a:pt x="0" y="344"/>
                      </a:cubicBezTo>
                      <a:cubicBezTo>
                        <a:pt x="0" y="35"/>
                        <a:pt x="0" y="35"/>
                        <a:pt x="0" y="35"/>
                      </a:cubicBezTo>
                      <a:cubicBezTo>
                        <a:pt x="0" y="16"/>
                        <a:pt x="14" y="0"/>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6"/>
                <p:cNvSpPr>
                  <a:spLocks/>
                </p:cNvSpPr>
                <p:nvPr/>
              </p:nvSpPr>
              <p:spPr bwMode="auto">
                <a:xfrm>
                  <a:off x="6935788" y="2536825"/>
                  <a:ext cx="93663" cy="160338"/>
                </a:xfrm>
                <a:custGeom>
                  <a:avLst/>
                  <a:gdLst>
                    <a:gd name="T0" fmla="*/ 59 w 59"/>
                    <a:gd name="T1" fmla="*/ 34 h 101"/>
                    <a:gd name="T2" fmla="*/ 59 w 59"/>
                    <a:gd name="T3" fmla="*/ 101 h 101"/>
                    <a:gd name="T4" fmla="*/ 0 w 59"/>
                    <a:gd name="T5" fmla="*/ 68 h 101"/>
                    <a:gd name="T6" fmla="*/ 0 w 59"/>
                    <a:gd name="T7" fmla="*/ 0 h 101"/>
                    <a:gd name="T8" fmla="*/ 59 w 59"/>
                    <a:gd name="T9" fmla="*/ 34 h 101"/>
                  </a:gdLst>
                  <a:ahLst/>
                  <a:cxnLst>
                    <a:cxn ang="0">
                      <a:pos x="T0" y="T1"/>
                    </a:cxn>
                    <a:cxn ang="0">
                      <a:pos x="T2" y="T3"/>
                    </a:cxn>
                    <a:cxn ang="0">
                      <a:pos x="T4" y="T5"/>
                    </a:cxn>
                    <a:cxn ang="0">
                      <a:pos x="T6" y="T7"/>
                    </a:cxn>
                    <a:cxn ang="0">
                      <a:pos x="T8" y="T9"/>
                    </a:cxn>
                  </a:cxnLst>
                  <a:rect l="0" t="0" r="r" b="b"/>
                  <a:pathLst>
                    <a:path w="59" h="101">
                      <a:moveTo>
                        <a:pt x="59" y="34"/>
                      </a:moveTo>
                      <a:lnTo>
                        <a:pt x="59" y="101"/>
                      </a:lnTo>
                      <a:lnTo>
                        <a:pt x="0" y="68"/>
                      </a:lnTo>
                      <a:lnTo>
                        <a:pt x="0" y="0"/>
                      </a:lnTo>
                      <a:lnTo>
                        <a:pt x="59" y="3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7"/>
                <p:cNvSpPr>
                  <a:spLocks/>
                </p:cNvSpPr>
                <p:nvPr/>
              </p:nvSpPr>
              <p:spPr bwMode="auto">
                <a:xfrm>
                  <a:off x="7051676" y="2536825"/>
                  <a:ext cx="92075" cy="160338"/>
                </a:xfrm>
                <a:custGeom>
                  <a:avLst/>
                  <a:gdLst>
                    <a:gd name="T0" fmla="*/ 0 w 58"/>
                    <a:gd name="T1" fmla="*/ 34 h 101"/>
                    <a:gd name="T2" fmla="*/ 0 w 58"/>
                    <a:gd name="T3" fmla="*/ 101 h 101"/>
                    <a:gd name="T4" fmla="*/ 58 w 58"/>
                    <a:gd name="T5" fmla="*/ 68 h 101"/>
                    <a:gd name="T6" fmla="*/ 58 w 58"/>
                    <a:gd name="T7" fmla="*/ 0 h 101"/>
                    <a:gd name="T8" fmla="*/ 0 w 58"/>
                    <a:gd name="T9" fmla="*/ 34 h 101"/>
                  </a:gdLst>
                  <a:ahLst/>
                  <a:cxnLst>
                    <a:cxn ang="0">
                      <a:pos x="T0" y="T1"/>
                    </a:cxn>
                    <a:cxn ang="0">
                      <a:pos x="T2" y="T3"/>
                    </a:cxn>
                    <a:cxn ang="0">
                      <a:pos x="T4" y="T5"/>
                    </a:cxn>
                    <a:cxn ang="0">
                      <a:pos x="T6" y="T7"/>
                    </a:cxn>
                    <a:cxn ang="0">
                      <a:pos x="T8" y="T9"/>
                    </a:cxn>
                  </a:cxnLst>
                  <a:rect l="0" t="0" r="r" b="b"/>
                  <a:pathLst>
                    <a:path w="58" h="101">
                      <a:moveTo>
                        <a:pt x="0" y="34"/>
                      </a:moveTo>
                      <a:lnTo>
                        <a:pt x="0" y="101"/>
                      </a:lnTo>
                      <a:lnTo>
                        <a:pt x="58" y="68"/>
                      </a:lnTo>
                      <a:lnTo>
                        <a:pt x="58" y="0"/>
                      </a:lnTo>
                      <a:lnTo>
                        <a:pt x="0" y="3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8"/>
                <p:cNvSpPr>
                  <a:spLocks/>
                </p:cNvSpPr>
                <p:nvPr/>
              </p:nvSpPr>
              <p:spPr bwMode="auto">
                <a:xfrm>
                  <a:off x="6946901" y="2465388"/>
                  <a:ext cx="185738" cy="106363"/>
                </a:xfrm>
                <a:custGeom>
                  <a:avLst/>
                  <a:gdLst>
                    <a:gd name="T0" fmla="*/ 59 w 117"/>
                    <a:gd name="T1" fmla="*/ 67 h 67"/>
                    <a:gd name="T2" fmla="*/ 0 w 117"/>
                    <a:gd name="T3" fmla="*/ 33 h 67"/>
                    <a:gd name="T4" fmla="*/ 59 w 117"/>
                    <a:gd name="T5" fmla="*/ 0 h 67"/>
                    <a:gd name="T6" fmla="*/ 117 w 117"/>
                    <a:gd name="T7" fmla="*/ 33 h 67"/>
                    <a:gd name="T8" fmla="*/ 59 w 117"/>
                    <a:gd name="T9" fmla="*/ 67 h 67"/>
                  </a:gdLst>
                  <a:ahLst/>
                  <a:cxnLst>
                    <a:cxn ang="0">
                      <a:pos x="T0" y="T1"/>
                    </a:cxn>
                    <a:cxn ang="0">
                      <a:pos x="T2" y="T3"/>
                    </a:cxn>
                    <a:cxn ang="0">
                      <a:pos x="T4" y="T5"/>
                    </a:cxn>
                    <a:cxn ang="0">
                      <a:pos x="T6" y="T7"/>
                    </a:cxn>
                    <a:cxn ang="0">
                      <a:pos x="T8" y="T9"/>
                    </a:cxn>
                  </a:cxnLst>
                  <a:rect l="0" t="0" r="r" b="b"/>
                  <a:pathLst>
                    <a:path w="117" h="67">
                      <a:moveTo>
                        <a:pt x="59" y="67"/>
                      </a:moveTo>
                      <a:lnTo>
                        <a:pt x="0" y="33"/>
                      </a:lnTo>
                      <a:lnTo>
                        <a:pt x="59" y="0"/>
                      </a:lnTo>
                      <a:lnTo>
                        <a:pt x="117" y="33"/>
                      </a:lnTo>
                      <a:lnTo>
                        <a:pt x="59" y="6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20" name="Picture 19"/>
              <p:cNvPicPr>
                <a:picLocks noChangeAspect="1"/>
              </p:cNvPicPr>
              <p:nvPr/>
            </p:nvPicPr>
            <p:blipFill>
              <a:blip r:embed="rId5"/>
              <a:stretch>
                <a:fillRect/>
              </a:stretch>
            </p:blipFill>
            <p:spPr>
              <a:xfrm>
                <a:off x="6087499" y="3253254"/>
                <a:ext cx="386527" cy="266849"/>
              </a:xfrm>
              <a:prstGeom prst="rect">
                <a:avLst/>
              </a:prstGeom>
            </p:spPr>
          </p:pic>
          <p:pic>
            <p:nvPicPr>
              <p:cNvPr id="21" name="Picture 20"/>
              <p:cNvPicPr>
                <a:picLocks noChangeAspect="1"/>
              </p:cNvPicPr>
              <p:nvPr/>
            </p:nvPicPr>
            <p:blipFill>
              <a:blip r:embed="rId6"/>
              <a:stretch>
                <a:fillRect/>
              </a:stretch>
            </p:blipFill>
            <p:spPr>
              <a:xfrm>
                <a:off x="5394044" y="3173130"/>
                <a:ext cx="450874" cy="288462"/>
              </a:xfrm>
              <a:prstGeom prst="rect">
                <a:avLst/>
              </a:prstGeom>
            </p:spPr>
          </p:pic>
          <p:pic>
            <p:nvPicPr>
              <p:cNvPr id="22" name="Picture 21"/>
              <p:cNvPicPr>
                <a:picLocks noChangeAspect="1"/>
              </p:cNvPicPr>
              <p:nvPr/>
            </p:nvPicPr>
            <p:blipFill>
              <a:blip r:embed="rId7"/>
              <a:stretch>
                <a:fillRect/>
              </a:stretch>
            </p:blipFill>
            <p:spPr>
              <a:xfrm>
                <a:off x="4776141" y="3121493"/>
                <a:ext cx="375322" cy="303949"/>
              </a:xfrm>
              <a:prstGeom prst="rect">
                <a:avLst/>
              </a:prstGeom>
            </p:spPr>
          </p:pic>
        </p:grpSp>
      </p:grpSp>
      <p:pic>
        <p:nvPicPr>
          <p:cNvPr id="54" name="Picture 53"/>
          <p:cNvPicPr>
            <a:picLocks noChangeAspect="1"/>
          </p:cNvPicPr>
          <p:nvPr/>
        </p:nvPicPr>
        <p:blipFill>
          <a:blip r:embed="rId8">
            <a:lum bright="70000" contrast="-70000"/>
          </a:blip>
          <a:stretch>
            <a:fillRect/>
          </a:stretch>
        </p:blipFill>
        <p:spPr>
          <a:xfrm>
            <a:off x="9342437" y="6341714"/>
            <a:ext cx="300183" cy="300183"/>
          </a:xfrm>
          <a:prstGeom prst="rect">
            <a:avLst/>
          </a:prstGeom>
        </p:spPr>
      </p:pic>
    </p:spTree>
    <p:extLst>
      <p:ext uri="{BB962C8B-B14F-4D97-AF65-F5344CB8AC3E}">
        <p14:creationId xmlns:p14="http://schemas.microsoft.com/office/powerpoint/2010/main" val="100340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1000"/>
                                        <p:tgtEl>
                                          <p:spTgt spid="30"/>
                                        </p:tgtEl>
                                      </p:cBhvr>
                                    </p:animEffect>
                                    <p:anim calcmode="lin" valueType="num">
                                      <p:cBhvr>
                                        <p:cTn id="14" dur="1000" fill="hold"/>
                                        <p:tgtEl>
                                          <p:spTgt spid="30"/>
                                        </p:tgtEl>
                                        <p:attrNameLst>
                                          <p:attrName>ppt_x</p:attrName>
                                        </p:attrNameLst>
                                      </p:cBhvr>
                                      <p:tavLst>
                                        <p:tav tm="0">
                                          <p:val>
                                            <p:strVal val="#ppt_x"/>
                                          </p:val>
                                        </p:tav>
                                        <p:tav tm="100000">
                                          <p:val>
                                            <p:strVal val="#ppt_x"/>
                                          </p:val>
                                        </p:tav>
                                      </p:tavLst>
                                    </p:anim>
                                    <p:anim calcmode="lin" valueType="num">
                                      <p:cBhvr>
                                        <p:cTn id="15" dur="10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anim calcmode="lin" valueType="num">
                                      <p:cBhvr>
                                        <p:cTn id="20" dur="1000" fill="hold"/>
                                        <p:tgtEl>
                                          <p:spTgt spid="31"/>
                                        </p:tgtEl>
                                        <p:attrNameLst>
                                          <p:attrName>ppt_x</p:attrName>
                                        </p:attrNameLst>
                                      </p:cBhvr>
                                      <p:tavLst>
                                        <p:tav tm="0">
                                          <p:val>
                                            <p:strVal val="#ppt_x"/>
                                          </p:val>
                                        </p:tav>
                                        <p:tav tm="100000">
                                          <p:val>
                                            <p:strVal val="#ppt_x"/>
                                          </p:val>
                                        </p:tav>
                                      </p:tavLst>
                                    </p:anim>
                                    <p:anim calcmode="lin" valueType="num">
                                      <p:cBhvr>
                                        <p:cTn id="2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84993" y="3573452"/>
            <a:ext cx="4190406" cy="1056553"/>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Title 16"/>
          <p:cNvSpPr txBox="1">
            <a:spLocks/>
          </p:cNvSpPr>
          <p:nvPr/>
        </p:nvSpPr>
        <p:spPr>
          <a:xfrm>
            <a:off x="123103" y="144938"/>
            <a:ext cx="8076054" cy="763479"/>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599"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Tools and SDKs for DocumentDB</a:t>
            </a:r>
          </a:p>
        </p:txBody>
      </p:sp>
      <p:sp>
        <p:nvSpPr>
          <p:cNvPr id="13" name="Freeform 12"/>
          <p:cNvSpPr>
            <a:spLocks/>
          </p:cNvSpPr>
          <p:nvPr/>
        </p:nvSpPr>
        <p:spPr bwMode="auto">
          <a:xfrm>
            <a:off x="7558844" y="2202046"/>
            <a:ext cx="3306933" cy="2361253"/>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chemeClr val="accent1">
              <a:lumMod val="40000"/>
              <a:lumOff val="60000"/>
            </a:schemeClr>
          </a:solidFill>
          <a:ln>
            <a:noFill/>
          </a:ln>
        </p:spPr>
        <p:txBody>
          <a:bodyPr vert="horz" wrap="square" lIns="89617" tIns="44808" rIns="89617" bIns="4480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mn-lt"/>
              <a:ea typeface="+mn-ea"/>
              <a:cs typeface="+mn-cs"/>
            </a:endParaRPr>
          </a:p>
        </p:txBody>
      </p:sp>
      <p:sp>
        <p:nvSpPr>
          <p:cNvPr id="16" name="Text Placeholder 2"/>
          <p:cNvSpPr txBox="1">
            <a:spLocks/>
          </p:cNvSpPr>
          <p:nvPr/>
        </p:nvSpPr>
        <p:spPr>
          <a:xfrm>
            <a:off x="7818209" y="4630004"/>
            <a:ext cx="2281105" cy="454514"/>
          </a:xfrm>
          <a:prstGeom prst="rect">
            <a:avLst/>
          </a:prstGeom>
        </p:spPr>
        <p:txBody>
          <a:bodyPr lIns="182854" tIns="146283" rIns="182854" bIns="146283"/>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87611">
                      <a:schemeClr val="tx1"/>
                    </a:gs>
                    <a:gs pos="58000">
                      <a:schemeClr val="tx1"/>
                    </a:gs>
                  </a:gsLst>
                  <a:lin ang="5400000" scaled="0"/>
                </a:gradFill>
                <a:effectLst/>
                <a:uLnTx/>
                <a:uFillTx/>
                <a:latin typeface="Segoe UI Semibold" panose="020B0702040204020203" pitchFamily="34" charset="0"/>
                <a:ea typeface="+mj-ea"/>
                <a:cs typeface="Segoe UI Semibold" panose="020B0702040204020203" pitchFamily="34" charset="0"/>
              </a:rPr>
              <a:t>DocumentDB</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138914" y="3268695"/>
            <a:ext cx="960400" cy="1070220"/>
          </a:xfrm>
          <a:prstGeom prst="rect">
            <a:avLst/>
          </a:prstGeom>
        </p:spPr>
      </p:pic>
      <p:pic>
        <p:nvPicPr>
          <p:cNvPr id="12" name="Content Placeholder 3"/>
          <p:cNvPicPr>
            <a:picLocks noGrp="1"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113561" y="3830871"/>
            <a:ext cx="1066649" cy="609514"/>
          </a:xfrm>
          <a:prstGeom prst="rect">
            <a:avLst/>
          </a:prstGeom>
        </p:spPr>
      </p:pic>
      <p:cxnSp>
        <p:nvCxnSpPr>
          <p:cNvPr id="5" name="Straight Connector 4"/>
          <p:cNvCxnSpPr/>
          <p:nvPr/>
        </p:nvCxnSpPr>
        <p:spPr>
          <a:xfrm>
            <a:off x="2256399" y="3725830"/>
            <a:ext cx="0" cy="71455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 idx="3"/>
          </p:cNvCxnSpPr>
          <p:nvPr/>
        </p:nvCxnSpPr>
        <p:spPr>
          <a:xfrm flipV="1">
            <a:off x="5075399" y="4101728"/>
            <a:ext cx="2438054" cy="1"/>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075399" y="3690684"/>
            <a:ext cx="2285676" cy="489295"/>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REST over HTTPS/TCP</a:t>
            </a:r>
          </a:p>
        </p:txBody>
      </p:sp>
      <p:pic>
        <p:nvPicPr>
          <p:cNvPr id="3" name="Picture 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619059" y="3478976"/>
            <a:ext cx="780179" cy="780179"/>
          </a:xfrm>
          <a:prstGeom prst="rect">
            <a:avLst/>
          </a:prstGeom>
        </p:spPr>
      </p:pic>
      <p:pic>
        <p:nvPicPr>
          <p:cNvPr id="4" name="Picture 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806246" y="3440782"/>
            <a:ext cx="780179" cy="780179"/>
          </a:xfrm>
          <a:prstGeom prst="rect">
            <a:avLst/>
          </a:prstGeom>
        </p:spPr>
      </p:pic>
      <p:sp>
        <p:nvSpPr>
          <p:cNvPr id="7" name="TextBox 6"/>
          <p:cNvSpPr txBox="1"/>
          <p:nvPr/>
        </p:nvSpPr>
        <p:spPr>
          <a:xfrm>
            <a:off x="2581140" y="3986811"/>
            <a:ext cx="797627" cy="544715"/>
          </a:xfrm>
          <a:prstGeom prst="rect">
            <a:avLst/>
          </a:prstGeom>
          <a:noFill/>
        </p:spPr>
        <p:txBody>
          <a:bodyPr wrap="non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7D7D7D"/>
                </a:solidFill>
                <a:effectLst/>
                <a:uLnTx/>
                <a:uFillTx/>
              </a:rPr>
              <a:t>Java</a:t>
            </a:r>
          </a:p>
        </p:txBody>
      </p:sp>
      <p:sp>
        <p:nvSpPr>
          <p:cNvPr id="15" name="TextBox 14"/>
          <p:cNvSpPr txBox="1"/>
          <p:nvPr/>
        </p:nvSpPr>
        <p:spPr>
          <a:xfrm>
            <a:off x="3673130" y="3993300"/>
            <a:ext cx="838501" cy="549685"/>
          </a:xfrm>
          <a:prstGeom prst="rect">
            <a:avLst/>
          </a:prstGeom>
          <a:noFill/>
        </p:spPr>
        <p:txBody>
          <a:bodyPr wrap="non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7D7D7D"/>
                </a:solidFill>
                <a:effectLst/>
                <a:uLnTx/>
                <a:uFillTx/>
              </a:rPr>
              <a:t>.NET</a:t>
            </a:r>
          </a:p>
        </p:txBody>
      </p:sp>
    </p:spTree>
    <p:extLst>
      <p:ext uri="{BB962C8B-B14F-4D97-AF65-F5344CB8AC3E}">
        <p14:creationId xmlns:p14="http://schemas.microsoft.com/office/powerpoint/2010/main" val="358568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84993" y="3573452"/>
            <a:ext cx="4190406" cy="1056553"/>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Title 16"/>
          <p:cNvSpPr txBox="1">
            <a:spLocks/>
          </p:cNvSpPr>
          <p:nvPr/>
        </p:nvSpPr>
        <p:spPr>
          <a:xfrm>
            <a:off x="123103" y="144938"/>
            <a:ext cx="8076054" cy="763479"/>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599"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Introducing protocol support for MongoDB</a:t>
            </a:r>
          </a:p>
        </p:txBody>
      </p:sp>
      <p:sp>
        <p:nvSpPr>
          <p:cNvPr id="13" name="Freeform 12"/>
          <p:cNvSpPr>
            <a:spLocks/>
          </p:cNvSpPr>
          <p:nvPr/>
        </p:nvSpPr>
        <p:spPr bwMode="auto">
          <a:xfrm>
            <a:off x="7558844" y="2202046"/>
            <a:ext cx="3306933" cy="2361253"/>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chemeClr val="accent1">
              <a:lumMod val="40000"/>
              <a:lumOff val="60000"/>
            </a:schemeClr>
          </a:solidFill>
          <a:ln>
            <a:noFill/>
          </a:ln>
        </p:spPr>
        <p:txBody>
          <a:bodyPr vert="horz" wrap="square" lIns="89617" tIns="44808" rIns="89617" bIns="4480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mn-lt"/>
              <a:ea typeface="+mn-ea"/>
              <a:cs typeface="+mn-cs"/>
            </a:endParaRPr>
          </a:p>
        </p:txBody>
      </p:sp>
      <p:sp>
        <p:nvSpPr>
          <p:cNvPr id="16" name="Text Placeholder 2"/>
          <p:cNvSpPr txBox="1">
            <a:spLocks/>
          </p:cNvSpPr>
          <p:nvPr/>
        </p:nvSpPr>
        <p:spPr>
          <a:xfrm>
            <a:off x="7818209" y="4630004"/>
            <a:ext cx="2281105" cy="454514"/>
          </a:xfrm>
          <a:prstGeom prst="rect">
            <a:avLst/>
          </a:prstGeom>
        </p:spPr>
        <p:txBody>
          <a:bodyPr lIns="182854" tIns="146283" rIns="182854" bIns="146283"/>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87611">
                      <a:schemeClr val="tx1"/>
                    </a:gs>
                    <a:gs pos="58000">
                      <a:schemeClr val="tx1"/>
                    </a:gs>
                  </a:gsLst>
                  <a:lin ang="5400000" scaled="0"/>
                </a:gradFill>
                <a:effectLst/>
                <a:uLnTx/>
                <a:uFillTx/>
                <a:latin typeface="Segoe UI Semibold" panose="020B0702040204020203" pitchFamily="34" charset="0"/>
                <a:ea typeface="+mj-ea"/>
                <a:cs typeface="Segoe UI Semibold" panose="020B0702040204020203" pitchFamily="34" charset="0"/>
              </a:rPr>
              <a:t>DocumentDB</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138914" y="3268695"/>
            <a:ext cx="960400" cy="1070220"/>
          </a:xfrm>
          <a:prstGeom prst="rect">
            <a:avLst/>
          </a:prstGeom>
        </p:spPr>
      </p:pic>
      <p:pic>
        <p:nvPicPr>
          <p:cNvPr id="12" name="Content Placeholder 3"/>
          <p:cNvPicPr>
            <a:picLocks noGrp="1"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113561" y="3830871"/>
            <a:ext cx="1066649" cy="609514"/>
          </a:xfrm>
          <a:prstGeom prst="rect">
            <a:avLst/>
          </a:prstGeom>
        </p:spPr>
      </p:pic>
      <p:cxnSp>
        <p:nvCxnSpPr>
          <p:cNvPr id="5" name="Straight Connector 4"/>
          <p:cNvCxnSpPr/>
          <p:nvPr/>
        </p:nvCxnSpPr>
        <p:spPr>
          <a:xfrm>
            <a:off x="2256399" y="3725830"/>
            <a:ext cx="0" cy="71455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 idx="3"/>
          </p:cNvCxnSpPr>
          <p:nvPr/>
        </p:nvCxnSpPr>
        <p:spPr>
          <a:xfrm flipV="1">
            <a:off x="5075399" y="4101728"/>
            <a:ext cx="2438054" cy="1"/>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075399" y="3690684"/>
            <a:ext cx="2285676" cy="489295"/>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REST over HTTPS/TCP</a:t>
            </a:r>
          </a:p>
        </p:txBody>
      </p:sp>
      <p:sp>
        <p:nvSpPr>
          <p:cNvPr id="17" name="Rectangle 16"/>
          <p:cNvSpPr/>
          <p:nvPr/>
        </p:nvSpPr>
        <p:spPr bwMode="auto">
          <a:xfrm>
            <a:off x="884993" y="2432405"/>
            <a:ext cx="4190406" cy="1056553"/>
          </a:xfrm>
          <a:prstGeom prst="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8" name="Content Placeholder 3"/>
          <p:cNvPicPr>
            <a:picLocks noGrp="1"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113561" y="2689824"/>
            <a:ext cx="1066649" cy="609514"/>
          </a:xfrm>
          <a:prstGeom prst="rect">
            <a:avLst/>
          </a:prstGeom>
        </p:spPr>
      </p:pic>
      <p:cxnSp>
        <p:nvCxnSpPr>
          <p:cNvPr id="19" name="Straight Connector 18"/>
          <p:cNvCxnSpPr/>
          <p:nvPr/>
        </p:nvCxnSpPr>
        <p:spPr>
          <a:xfrm>
            <a:off x="2256399" y="2584783"/>
            <a:ext cx="0" cy="71455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3"/>
          </p:cNvCxnSpPr>
          <p:nvPr/>
        </p:nvCxnSpPr>
        <p:spPr>
          <a:xfrm>
            <a:off x="5075400" y="2960682"/>
            <a:ext cx="2971379" cy="3257"/>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075400" y="2549637"/>
            <a:ext cx="2895190" cy="489295"/>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MongoDB wire protocol</a:t>
            </a:r>
          </a:p>
        </p:txBody>
      </p:sp>
      <p:pic>
        <p:nvPicPr>
          <p:cNvPr id="7" name="Picture 6"/>
          <p:cNvPicPr>
            <a:picLocks noChangeAspect="1"/>
          </p:cNvPicPr>
          <p:nvPr/>
        </p:nvPicPr>
        <p:blipFill>
          <a:blip r:embed="rId5"/>
          <a:stretch>
            <a:fillRect/>
          </a:stretch>
        </p:blipFill>
        <p:spPr>
          <a:xfrm>
            <a:off x="957535" y="2584783"/>
            <a:ext cx="1276169" cy="788904"/>
          </a:xfrm>
          <a:prstGeom prst="rect">
            <a:avLst/>
          </a:prstGeom>
        </p:spPr>
      </p:pic>
      <p:sp>
        <p:nvSpPr>
          <p:cNvPr id="22" name="TextBox 21"/>
          <p:cNvSpPr txBox="1"/>
          <p:nvPr/>
        </p:nvSpPr>
        <p:spPr>
          <a:xfrm>
            <a:off x="2615792" y="3038931"/>
            <a:ext cx="2054823" cy="461600"/>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199"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drivers for MongoDB</a:t>
            </a:r>
          </a:p>
        </p:txBody>
      </p:sp>
      <p:pic>
        <p:nvPicPr>
          <p:cNvPr id="23" name="Picture 2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619059" y="3478976"/>
            <a:ext cx="780179" cy="780179"/>
          </a:xfrm>
          <a:prstGeom prst="rect">
            <a:avLst/>
          </a:prstGeom>
        </p:spPr>
      </p:pic>
      <p:pic>
        <p:nvPicPr>
          <p:cNvPr id="24" name="Picture 23"/>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3806246" y="3440782"/>
            <a:ext cx="780179" cy="780179"/>
          </a:xfrm>
          <a:prstGeom prst="rect">
            <a:avLst/>
          </a:prstGeom>
        </p:spPr>
      </p:pic>
      <p:sp>
        <p:nvSpPr>
          <p:cNvPr id="25" name="TextBox 24"/>
          <p:cNvSpPr txBox="1"/>
          <p:nvPr/>
        </p:nvSpPr>
        <p:spPr>
          <a:xfrm>
            <a:off x="2581140" y="3986811"/>
            <a:ext cx="797627" cy="544715"/>
          </a:xfrm>
          <a:prstGeom prst="rect">
            <a:avLst/>
          </a:prstGeom>
          <a:noFill/>
        </p:spPr>
        <p:txBody>
          <a:bodyPr wrap="non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7D7D7D"/>
                </a:solidFill>
                <a:effectLst/>
                <a:uLnTx/>
                <a:uFillTx/>
              </a:rPr>
              <a:t>Java</a:t>
            </a:r>
          </a:p>
        </p:txBody>
      </p:sp>
      <p:sp>
        <p:nvSpPr>
          <p:cNvPr id="26" name="TextBox 25"/>
          <p:cNvSpPr txBox="1"/>
          <p:nvPr/>
        </p:nvSpPr>
        <p:spPr>
          <a:xfrm>
            <a:off x="3673130" y="3993300"/>
            <a:ext cx="838501" cy="549685"/>
          </a:xfrm>
          <a:prstGeom prst="rect">
            <a:avLst/>
          </a:prstGeom>
          <a:noFill/>
        </p:spPr>
        <p:txBody>
          <a:bodyPr wrap="non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7D7D7D"/>
                </a:solidFill>
                <a:effectLst/>
                <a:uLnTx/>
                <a:uFillTx/>
              </a:rPr>
              <a:t>.NET</a:t>
            </a:r>
          </a:p>
        </p:txBody>
      </p:sp>
      <p:pic>
        <p:nvPicPr>
          <p:cNvPr id="27" name="Picture 2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332589" y="2245068"/>
            <a:ext cx="780179" cy="780179"/>
          </a:xfrm>
          <a:prstGeom prst="rect">
            <a:avLst/>
          </a:prstGeom>
        </p:spPr>
      </p:pic>
      <p:pic>
        <p:nvPicPr>
          <p:cNvPr id="28" name="Picture 2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3246859" y="2206875"/>
            <a:ext cx="780179" cy="780179"/>
          </a:xfrm>
          <a:prstGeom prst="rect">
            <a:avLst/>
          </a:prstGeom>
        </p:spPr>
      </p:pic>
      <p:sp>
        <p:nvSpPr>
          <p:cNvPr id="29" name="TextBox 28"/>
          <p:cNvSpPr txBox="1"/>
          <p:nvPr/>
        </p:nvSpPr>
        <p:spPr>
          <a:xfrm>
            <a:off x="2428454" y="2647818"/>
            <a:ext cx="797627" cy="544715"/>
          </a:xfrm>
          <a:prstGeom prst="rect">
            <a:avLst/>
          </a:prstGeom>
          <a:noFill/>
        </p:spPr>
        <p:txBody>
          <a:bodyPr wrap="non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7D7D7D"/>
                </a:solidFill>
                <a:effectLst/>
                <a:uLnTx/>
                <a:uFillTx/>
              </a:rPr>
              <a:t>Java</a:t>
            </a:r>
          </a:p>
        </p:txBody>
      </p:sp>
      <p:sp>
        <p:nvSpPr>
          <p:cNvPr id="30" name="TextBox 29"/>
          <p:cNvSpPr txBox="1"/>
          <p:nvPr/>
        </p:nvSpPr>
        <p:spPr>
          <a:xfrm>
            <a:off x="3837779" y="2669716"/>
            <a:ext cx="838501" cy="549685"/>
          </a:xfrm>
          <a:prstGeom prst="rect">
            <a:avLst/>
          </a:prstGeom>
          <a:noFill/>
        </p:spPr>
        <p:txBody>
          <a:bodyPr wrap="non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7D7D7D"/>
                </a:solidFill>
                <a:effectLst/>
                <a:uLnTx/>
                <a:uFillTx/>
              </a:rPr>
              <a:t>.NET</a:t>
            </a:r>
          </a:p>
        </p:txBody>
      </p:sp>
      <p:sp>
        <p:nvSpPr>
          <p:cNvPr id="31" name="TextBox 30"/>
          <p:cNvSpPr txBox="1"/>
          <p:nvPr/>
        </p:nvSpPr>
        <p:spPr>
          <a:xfrm>
            <a:off x="3885270" y="2357731"/>
            <a:ext cx="895722" cy="549685"/>
          </a:xfrm>
          <a:prstGeom prst="rect">
            <a:avLst/>
          </a:prstGeom>
          <a:noFill/>
        </p:spPr>
        <p:txBody>
          <a:bodyPr wrap="non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7D7D7D"/>
                </a:solidFill>
                <a:effectLst/>
                <a:uLnTx/>
                <a:uFillTx/>
              </a:rPr>
              <a:t>Ruby</a:t>
            </a: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3216251" y="2657017"/>
            <a:ext cx="563742" cy="563742"/>
          </a:xfrm>
          <a:prstGeom prst="rect">
            <a:avLst/>
          </a:prstGeom>
        </p:spPr>
      </p:pic>
      <p:sp>
        <p:nvSpPr>
          <p:cNvPr id="9" name="TextBox 8"/>
          <p:cNvSpPr txBox="1"/>
          <p:nvPr/>
        </p:nvSpPr>
        <p:spPr>
          <a:xfrm>
            <a:off x="4434418" y="2479165"/>
            <a:ext cx="599803" cy="634440"/>
          </a:xfrm>
          <a:prstGeom prst="rect">
            <a:avLst/>
          </a:prstGeom>
          <a:noFill/>
        </p:spPr>
        <p:txBody>
          <a:bodyPr wrap="non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7D7D7D"/>
                </a:solidFill>
                <a:effectLst/>
                <a:uLnTx/>
                <a:uFillTx/>
              </a:rPr>
              <a:t>…</a:t>
            </a:r>
          </a:p>
        </p:txBody>
      </p:sp>
    </p:spTree>
    <p:extLst>
      <p:ext uri="{BB962C8B-B14F-4D97-AF65-F5344CB8AC3E}">
        <p14:creationId xmlns:p14="http://schemas.microsoft.com/office/powerpoint/2010/main" val="389229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0"/>
          </p:nvPr>
        </p:nvSpPr>
        <p:spPr>
          <a:xfrm>
            <a:off x="274638" y="1212850"/>
            <a:ext cx="11887200" cy="1415772"/>
          </a:xfrm>
        </p:spPr>
        <p:txBody>
          <a:bodyPr/>
          <a:lstStyle/>
          <a:p>
            <a:r>
              <a:rPr lang="en-US" altLang="zh-CN" dirty="0"/>
              <a:t>Node.js in Azure: </a:t>
            </a:r>
            <a:r>
              <a:rPr lang="zh-CN" altLang="en-US" dirty="0"/>
              <a:t>分享我们学到了什么</a:t>
            </a:r>
            <a:endParaRPr lang="en-US" altLang="zh-CN" dirty="0"/>
          </a:p>
          <a:p>
            <a:r>
              <a:rPr lang="en-US" altLang="zh-CN" dirty="0"/>
              <a:t>Cloud: </a:t>
            </a:r>
            <a:r>
              <a:rPr lang="zh-CN" altLang="en-US" dirty="0"/>
              <a:t>程序员想要的东西</a:t>
            </a:r>
            <a:endParaRPr lang="en-US" dirty="0"/>
          </a:p>
        </p:txBody>
      </p:sp>
    </p:spTree>
    <p:extLst>
      <p:ext uri="{BB962C8B-B14F-4D97-AF65-F5344CB8AC3E}">
        <p14:creationId xmlns:p14="http://schemas.microsoft.com/office/powerpoint/2010/main" val="842543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ja-JP" altLang="en-US" dirty="0"/>
              <a:t>你知道吗？</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82" y="1452670"/>
            <a:ext cx="12434711" cy="4089185"/>
          </a:xfrm>
          <a:prstGeom prst="rect">
            <a:avLst/>
          </a:prstGeom>
        </p:spPr>
      </p:pic>
    </p:spTree>
    <p:extLst>
      <p:ext uri="{BB962C8B-B14F-4D97-AF65-F5344CB8AC3E}">
        <p14:creationId xmlns:p14="http://schemas.microsoft.com/office/powerpoint/2010/main" val="17836223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9" name="Group 18"/>
          <p:cNvGrpSpPr/>
          <p:nvPr/>
        </p:nvGrpSpPr>
        <p:grpSpPr>
          <a:xfrm>
            <a:off x="2362279" y="5264619"/>
            <a:ext cx="1279671" cy="1316362"/>
            <a:chOff x="2447513" y="8063381"/>
            <a:chExt cx="2182504" cy="2245081"/>
          </a:xfrm>
        </p:grpSpPr>
        <p:sp>
          <p:nvSpPr>
            <p:cNvPr id="26" name="Rectangle 25"/>
            <p:cNvSpPr/>
            <p:nvPr/>
          </p:nvSpPr>
          <p:spPr bwMode="auto">
            <a:xfrm>
              <a:off x="2447513" y="9641807"/>
              <a:ext cx="2182504" cy="666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5"/>
                  </a:solidFill>
                  <a:effectLst/>
                  <a:uLnTx/>
                  <a:uFillTx/>
                  <a:latin typeface="+mj-lt"/>
                  <a:ea typeface="Segoe UI" pitchFamily="34" charset="0"/>
                  <a:cs typeface="Segoe UI" pitchFamily="34" charset="0"/>
                </a:rPr>
                <a:t>Contribute</a:t>
              </a:r>
            </a:p>
          </p:txBody>
        </p:sp>
        <p:grpSp>
          <p:nvGrpSpPr>
            <p:cNvPr id="14" name="Group 13"/>
            <p:cNvGrpSpPr/>
            <p:nvPr/>
          </p:nvGrpSpPr>
          <p:grpSpPr>
            <a:xfrm>
              <a:off x="2806528" y="8063381"/>
              <a:ext cx="1464473" cy="1464473"/>
              <a:chOff x="2806528" y="8063381"/>
              <a:chExt cx="1464473" cy="1464473"/>
            </a:xfrm>
          </p:grpSpPr>
          <p:sp>
            <p:nvSpPr>
              <p:cNvPr id="17" name="Oval 16"/>
              <p:cNvSpPr/>
              <p:nvPr/>
            </p:nvSpPr>
            <p:spPr bwMode="auto">
              <a:xfrm>
                <a:off x="2806528" y="8063381"/>
                <a:ext cx="1464473" cy="1464473"/>
              </a:xfrm>
              <a:prstGeom prst="ellipse">
                <a:avLst/>
              </a:prstGeom>
              <a:solidFill>
                <a:srgbClr val="00336A"/>
              </a:solidFill>
              <a:ln w="19050">
                <a:noFill/>
                <a:miter lim="800000"/>
              </a:ln>
            </p:spPr>
            <p:txBody>
              <a:bodyPr wrap="square" lIns="237710" tIns="201139" rIns="182854" bIns="182854" rtlCol="0" anchor="ctr">
                <a:noAutofit/>
              </a:body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2800" b="0" i="0" u="none" strike="noStrike" kern="0" cap="none" spc="50"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sp>
            <p:nvSpPr>
              <p:cNvPr id="29" name="Freeform 13"/>
              <p:cNvSpPr>
                <a:spLocks noEditPoints="1"/>
              </p:cNvSpPr>
              <p:nvPr/>
            </p:nvSpPr>
            <p:spPr bwMode="auto">
              <a:xfrm>
                <a:off x="3050059" y="8485932"/>
                <a:ext cx="977412" cy="619371"/>
              </a:xfrm>
              <a:custGeom>
                <a:avLst/>
                <a:gdLst>
                  <a:gd name="T0" fmla="*/ 141 w 198"/>
                  <a:gd name="T1" fmla="*/ 22 h 124"/>
                  <a:gd name="T2" fmla="*/ 88 w 198"/>
                  <a:gd name="T3" fmla="*/ 11 h 124"/>
                  <a:gd name="T4" fmla="*/ 0 w 198"/>
                  <a:gd name="T5" fmla="*/ 54 h 124"/>
                  <a:gd name="T6" fmla="*/ 38 w 198"/>
                  <a:gd name="T7" fmla="*/ 97 h 124"/>
                  <a:gd name="T8" fmla="*/ 52 w 198"/>
                  <a:gd name="T9" fmla="*/ 104 h 124"/>
                  <a:gd name="T10" fmla="*/ 61 w 198"/>
                  <a:gd name="T11" fmla="*/ 107 h 124"/>
                  <a:gd name="T12" fmla="*/ 78 w 198"/>
                  <a:gd name="T13" fmla="*/ 120 h 124"/>
                  <a:gd name="T14" fmla="*/ 97 w 198"/>
                  <a:gd name="T15" fmla="*/ 118 h 124"/>
                  <a:gd name="T16" fmla="*/ 103 w 198"/>
                  <a:gd name="T17" fmla="*/ 116 h 124"/>
                  <a:gd name="T18" fmla="*/ 122 w 198"/>
                  <a:gd name="T19" fmla="*/ 112 h 124"/>
                  <a:gd name="T20" fmla="*/ 135 w 198"/>
                  <a:gd name="T21" fmla="*/ 103 h 124"/>
                  <a:gd name="T22" fmla="*/ 147 w 198"/>
                  <a:gd name="T23" fmla="*/ 96 h 124"/>
                  <a:gd name="T24" fmla="*/ 162 w 198"/>
                  <a:gd name="T25" fmla="*/ 83 h 124"/>
                  <a:gd name="T26" fmla="*/ 53 w 198"/>
                  <a:gd name="T27" fmla="*/ 86 h 124"/>
                  <a:gd name="T28" fmla="*/ 44 w 198"/>
                  <a:gd name="T29" fmla="*/ 91 h 124"/>
                  <a:gd name="T30" fmla="*/ 55 w 198"/>
                  <a:gd name="T31" fmla="*/ 75 h 124"/>
                  <a:gd name="T32" fmla="*/ 60 w 198"/>
                  <a:gd name="T33" fmla="*/ 80 h 124"/>
                  <a:gd name="T34" fmla="*/ 64 w 198"/>
                  <a:gd name="T35" fmla="*/ 97 h 124"/>
                  <a:gd name="T36" fmla="*/ 61 w 198"/>
                  <a:gd name="T37" fmla="*/ 99 h 124"/>
                  <a:gd name="T38" fmla="*/ 67 w 198"/>
                  <a:gd name="T39" fmla="*/ 84 h 124"/>
                  <a:gd name="T40" fmla="*/ 73 w 198"/>
                  <a:gd name="T41" fmla="*/ 88 h 124"/>
                  <a:gd name="T42" fmla="*/ 78 w 198"/>
                  <a:gd name="T43" fmla="*/ 104 h 124"/>
                  <a:gd name="T44" fmla="*/ 70 w 198"/>
                  <a:gd name="T45" fmla="*/ 107 h 124"/>
                  <a:gd name="T46" fmla="*/ 79 w 198"/>
                  <a:gd name="T47" fmla="*/ 93 h 124"/>
                  <a:gd name="T48" fmla="*/ 85 w 198"/>
                  <a:gd name="T49" fmla="*/ 92 h 124"/>
                  <a:gd name="T50" fmla="*/ 96 w 198"/>
                  <a:gd name="T51" fmla="*/ 107 h 124"/>
                  <a:gd name="T52" fmla="*/ 82 w 198"/>
                  <a:gd name="T53" fmla="*/ 112 h 124"/>
                  <a:gd name="T54" fmla="*/ 86 w 198"/>
                  <a:gd name="T55" fmla="*/ 107 h 124"/>
                  <a:gd name="T56" fmla="*/ 91 w 198"/>
                  <a:gd name="T57" fmla="*/ 102 h 124"/>
                  <a:gd name="T58" fmla="*/ 96 w 198"/>
                  <a:gd name="T59" fmla="*/ 107 h 124"/>
                  <a:gd name="T60" fmla="*/ 128 w 198"/>
                  <a:gd name="T61" fmla="*/ 67 h 124"/>
                  <a:gd name="T62" fmla="*/ 122 w 198"/>
                  <a:gd name="T63" fmla="*/ 72 h 124"/>
                  <a:gd name="T64" fmla="*/ 139 w 198"/>
                  <a:gd name="T65" fmla="*/ 94 h 124"/>
                  <a:gd name="T66" fmla="*/ 132 w 198"/>
                  <a:gd name="T67" fmla="*/ 93 h 124"/>
                  <a:gd name="T68" fmla="*/ 125 w 198"/>
                  <a:gd name="T69" fmla="*/ 97 h 124"/>
                  <a:gd name="T70" fmla="*/ 128 w 198"/>
                  <a:gd name="T71" fmla="*/ 101 h 124"/>
                  <a:gd name="T72" fmla="*/ 119 w 198"/>
                  <a:gd name="T73" fmla="*/ 101 h 124"/>
                  <a:gd name="T74" fmla="*/ 106 w 198"/>
                  <a:gd name="T75" fmla="*/ 88 h 124"/>
                  <a:gd name="T76" fmla="*/ 113 w 198"/>
                  <a:gd name="T77" fmla="*/ 111 h 124"/>
                  <a:gd name="T78" fmla="*/ 105 w 198"/>
                  <a:gd name="T79" fmla="*/ 104 h 124"/>
                  <a:gd name="T80" fmla="*/ 90 w 198"/>
                  <a:gd name="T81" fmla="*/ 87 h 124"/>
                  <a:gd name="T82" fmla="*/ 70 w 198"/>
                  <a:gd name="T83" fmla="*/ 74 h 124"/>
                  <a:gd name="T84" fmla="*/ 49 w 198"/>
                  <a:gd name="T85" fmla="*/ 70 h 124"/>
                  <a:gd name="T86" fmla="*/ 36 w 198"/>
                  <a:gd name="T87" fmla="*/ 14 h 124"/>
                  <a:gd name="T88" fmla="*/ 81 w 198"/>
                  <a:gd name="T89" fmla="*/ 18 h 124"/>
                  <a:gd name="T90" fmla="*/ 77 w 198"/>
                  <a:gd name="T91" fmla="*/ 39 h 124"/>
                  <a:gd name="T92" fmla="*/ 104 w 198"/>
                  <a:gd name="T93" fmla="*/ 33 h 124"/>
                  <a:gd name="T94" fmla="*/ 153 w 198"/>
                  <a:gd name="T95" fmla="*/ 82 h 124"/>
                  <a:gd name="T96" fmla="*/ 158 w 198"/>
                  <a:gd name="T97" fmla="*/ 76 h 124"/>
                  <a:gd name="T98" fmla="*/ 116 w 198"/>
                  <a:gd name="T99" fmla="*/ 47 h 124"/>
                  <a:gd name="T100" fmla="*/ 97 w 198"/>
                  <a:gd name="T101" fmla="*/ 25 h 124"/>
                  <a:gd name="T102" fmla="*/ 81 w 198"/>
                  <a:gd name="T103" fmla="*/ 30 h 124"/>
                  <a:gd name="T104" fmla="*/ 110 w 198"/>
                  <a:gd name="T105" fmla="*/ 15 h 124"/>
                  <a:gd name="T106" fmla="*/ 188 w 198"/>
                  <a:gd name="T10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 h="124">
                    <a:moveTo>
                      <a:pt x="198" y="65"/>
                    </a:moveTo>
                    <a:cubicBezTo>
                      <a:pt x="176" y="8"/>
                      <a:pt x="176" y="8"/>
                      <a:pt x="176" y="8"/>
                    </a:cubicBezTo>
                    <a:cubicBezTo>
                      <a:pt x="141" y="22"/>
                      <a:pt x="141" y="22"/>
                      <a:pt x="141" y="22"/>
                    </a:cubicBezTo>
                    <a:cubicBezTo>
                      <a:pt x="114" y="8"/>
                      <a:pt x="114" y="8"/>
                      <a:pt x="114" y="8"/>
                    </a:cubicBezTo>
                    <a:cubicBezTo>
                      <a:pt x="113" y="8"/>
                      <a:pt x="99" y="0"/>
                      <a:pt x="90" y="9"/>
                    </a:cubicBezTo>
                    <a:cubicBezTo>
                      <a:pt x="88" y="11"/>
                      <a:pt x="88" y="11"/>
                      <a:pt x="88" y="11"/>
                    </a:cubicBezTo>
                    <a:cubicBezTo>
                      <a:pt x="80" y="8"/>
                      <a:pt x="68" y="7"/>
                      <a:pt x="56" y="16"/>
                    </a:cubicBezTo>
                    <a:cubicBezTo>
                      <a:pt x="33" y="3"/>
                      <a:pt x="33" y="3"/>
                      <a:pt x="33" y="3"/>
                    </a:cubicBezTo>
                    <a:cubicBezTo>
                      <a:pt x="0" y="54"/>
                      <a:pt x="0" y="54"/>
                      <a:pt x="0" y="54"/>
                    </a:cubicBezTo>
                    <a:cubicBezTo>
                      <a:pt x="37" y="82"/>
                      <a:pt x="37" y="82"/>
                      <a:pt x="37" y="82"/>
                    </a:cubicBezTo>
                    <a:cubicBezTo>
                      <a:pt x="35" y="84"/>
                      <a:pt x="34" y="86"/>
                      <a:pt x="34" y="89"/>
                    </a:cubicBezTo>
                    <a:cubicBezTo>
                      <a:pt x="34" y="92"/>
                      <a:pt x="36" y="95"/>
                      <a:pt x="38" y="97"/>
                    </a:cubicBezTo>
                    <a:cubicBezTo>
                      <a:pt x="40" y="99"/>
                      <a:pt x="43" y="100"/>
                      <a:pt x="46" y="100"/>
                    </a:cubicBezTo>
                    <a:cubicBezTo>
                      <a:pt x="47" y="100"/>
                      <a:pt x="49" y="100"/>
                      <a:pt x="50" y="100"/>
                    </a:cubicBezTo>
                    <a:cubicBezTo>
                      <a:pt x="50" y="101"/>
                      <a:pt x="51" y="102"/>
                      <a:pt x="52" y="104"/>
                    </a:cubicBezTo>
                    <a:cubicBezTo>
                      <a:pt x="55" y="106"/>
                      <a:pt x="57" y="107"/>
                      <a:pt x="61" y="107"/>
                    </a:cubicBezTo>
                    <a:cubicBezTo>
                      <a:pt x="61" y="107"/>
                      <a:pt x="61" y="107"/>
                      <a:pt x="61" y="107"/>
                    </a:cubicBezTo>
                    <a:cubicBezTo>
                      <a:pt x="61" y="107"/>
                      <a:pt x="61" y="107"/>
                      <a:pt x="61" y="107"/>
                    </a:cubicBezTo>
                    <a:cubicBezTo>
                      <a:pt x="62" y="109"/>
                      <a:pt x="63" y="111"/>
                      <a:pt x="64" y="113"/>
                    </a:cubicBezTo>
                    <a:cubicBezTo>
                      <a:pt x="67" y="116"/>
                      <a:pt x="71" y="117"/>
                      <a:pt x="75" y="116"/>
                    </a:cubicBezTo>
                    <a:cubicBezTo>
                      <a:pt x="76" y="117"/>
                      <a:pt x="76" y="119"/>
                      <a:pt x="78" y="120"/>
                    </a:cubicBezTo>
                    <a:cubicBezTo>
                      <a:pt x="80" y="123"/>
                      <a:pt x="83" y="124"/>
                      <a:pt x="86" y="124"/>
                    </a:cubicBezTo>
                    <a:cubicBezTo>
                      <a:pt x="89" y="124"/>
                      <a:pt x="92" y="123"/>
                      <a:pt x="94" y="120"/>
                    </a:cubicBezTo>
                    <a:cubicBezTo>
                      <a:pt x="97" y="118"/>
                      <a:pt x="97" y="118"/>
                      <a:pt x="97" y="118"/>
                    </a:cubicBezTo>
                    <a:cubicBezTo>
                      <a:pt x="97" y="118"/>
                      <a:pt x="97" y="118"/>
                      <a:pt x="97" y="118"/>
                    </a:cubicBezTo>
                    <a:cubicBezTo>
                      <a:pt x="100" y="114"/>
                      <a:pt x="100" y="114"/>
                      <a:pt x="100" y="114"/>
                    </a:cubicBezTo>
                    <a:cubicBezTo>
                      <a:pt x="103" y="116"/>
                      <a:pt x="103" y="116"/>
                      <a:pt x="103" y="116"/>
                    </a:cubicBezTo>
                    <a:cubicBezTo>
                      <a:pt x="105" y="119"/>
                      <a:pt x="108" y="120"/>
                      <a:pt x="111" y="120"/>
                    </a:cubicBezTo>
                    <a:cubicBezTo>
                      <a:pt x="114" y="120"/>
                      <a:pt x="117" y="119"/>
                      <a:pt x="119" y="116"/>
                    </a:cubicBezTo>
                    <a:cubicBezTo>
                      <a:pt x="120" y="115"/>
                      <a:pt x="121" y="114"/>
                      <a:pt x="122" y="112"/>
                    </a:cubicBezTo>
                    <a:cubicBezTo>
                      <a:pt x="122" y="112"/>
                      <a:pt x="123" y="112"/>
                      <a:pt x="124" y="112"/>
                    </a:cubicBezTo>
                    <a:cubicBezTo>
                      <a:pt x="127" y="112"/>
                      <a:pt x="130" y="111"/>
                      <a:pt x="132" y="109"/>
                    </a:cubicBezTo>
                    <a:cubicBezTo>
                      <a:pt x="134" y="107"/>
                      <a:pt x="135" y="105"/>
                      <a:pt x="135" y="103"/>
                    </a:cubicBezTo>
                    <a:cubicBezTo>
                      <a:pt x="136" y="103"/>
                      <a:pt x="136" y="103"/>
                      <a:pt x="136" y="103"/>
                    </a:cubicBezTo>
                    <a:cubicBezTo>
                      <a:pt x="139" y="103"/>
                      <a:pt x="142" y="102"/>
                      <a:pt x="144" y="100"/>
                    </a:cubicBezTo>
                    <a:cubicBezTo>
                      <a:pt x="145" y="99"/>
                      <a:pt x="146" y="97"/>
                      <a:pt x="147" y="96"/>
                    </a:cubicBezTo>
                    <a:cubicBezTo>
                      <a:pt x="148" y="96"/>
                      <a:pt x="149" y="96"/>
                      <a:pt x="151" y="96"/>
                    </a:cubicBezTo>
                    <a:cubicBezTo>
                      <a:pt x="154" y="96"/>
                      <a:pt x="157" y="95"/>
                      <a:pt x="159" y="93"/>
                    </a:cubicBezTo>
                    <a:cubicBezTo>
                      <a:pt x="162" y="90"/>
                      <a:pt x="163" y="87"/>
                      <a:pt x="162" y="83"/>
                    </a:cubicBezTo>
                    <a:lnTo>
                      <a:pt x="198" y="65"/>
                    </a:lnTo>
                    <a:close/>
                    <a:moveTo>
                      <a:pt x="53" y="86"/>
                    </a:moveTo>
                    <a:cubicBezTo>
                      <a:pt x="53" y="86"/>
                      <a:pt x="53" y="86"/>
                      <a:pt x="53" y="86"/>
                    </a:cubicBezTo>
                    <a:cubicBezTo>
                      <a:pt x="53" y="86"/>
                      <a:pt x="53" y="86"/>
                      <a:pt x="53" y="86"/>
                    </a:cubicBezTo>
                    <a:cubicBezTo>
                      <a:pt x="48" y="91"/>
                      <a:pt x="48" y="91"/>
                      <a:pt x="48" y="91"/>
                    </a:cubicBezTo>
                    <a:cubicBezTo>
                      <a:pt x="47" y="93"/>
                      <a:pt x="45" y="93"/>
                      <a:pt x="44" y="91"/>
                    </a:cubicBezTo>
                    <a:cubicBezTo>
                      <a:pt x="43" y="91"/>
                      <a:pt x="42" y="90"/>
                      <a:pt x="42" y="89"/>
                    </a:cubicBezTo>
                    <a:cubicBezTo>
                      <a:pt x="42" y="88"/>
                      <a:pt x="43" y="87"/>
                      <a:pt x="44" y="86"/>
                    </a:cubicBezTo>
                    <a:cubicBezTo>
                      <a:pt x="55" y="75"/>
                      <a:pt x="55" y="75"/>
                      <a:pt x="55" y="75"/>
                    </a:cubicBezTo>
                    <a:cubicBezTo>
                      <a:pt x="56" y="74"/>
                      <a:pt x="58" y="74"/>
                      <a:pt x="60" y="75"/>
                    </a:cubicBezTo>
                    <a:cubicBezTo>
                      <a:pt x="61" y="77"/>
                      <a:pt x="61" y="79"/>
                      <a:pt x="60" y="80"/>
                    </a:cubicBezTo>
                    <a:cubicBezTo>
                      <a:pt x="60" y="80"/>
                      <a:pt x="60" y="80"/>
                      <a:pt x="60" y="80"/>
                    </a:cubicBezTo>
                    <a:cubicBezTo>
                      <a:pt x="54" y="86"/>
                      <a:pt x="54" y="86"/>
                      <a:pt x="54" y="86"/>
                    </a:cubicBezTo>
                    <a:lnTo>
                      <a:pt x="53" y="86"/>
                    </a:lnTo>
                    <a:close/>
                    <a:moveTo>
                      <a:pt x="64" y="97"/>
                    </a:moveTo>
                    <a:cubicBezTo>
                      <a:pt x="63" y="98"/>
                      <a:pt x="63" y="98"/>
                      <a:pt x="63" y="98"/>
                    </a:cubicBezTo>
                    <a:cubicBezTo>
                      <a:pt x="62" y="99"/>
                      <a:pt x="61" y="99"/>
                      <a:pt x="61" y="99"/>
                    </a:cubicBezTo>
                    <a:cubicBezTo>
                      <a:pt x="61" y="99"/>
                      <a:pt x="61" y="99"/>
                      <a:pt x="61" y="99"/>
                    </a:cubicBezTo>
                    <a:cubicBezTo>
                      <a:pt x="60" y="99"/>
                      <a:pt x="59" y="99"/>
                      <a:pt x="58" y="98"/>
                    </a:cubicBezTo>
                    <a:cubicBezTo>
                      <a:pt x="57" y="97"/>
                      <a:pt x="57" y="94"/>
                      <a:pt x="59" y="92"/>
                    </a:cubicBezTo>
                    <a:cubicBezTo>
                      <a:pt x="67" y="84"/>
                      <a:pt x="67" y="84"/>
                      <a:pt x="67" y="84"/>
                    </a:cubicBezTo>
                    <a:cubicBezTo>
                      <a:pt x="68" y="83"/>
                      <a:pt x="69" y="82"/>
                      <a:pt x="71" y="82"/>
                    </a:cubicBezTo>
                    <a:cubicBezTo>
                      <a:pt x="72" y="82"/>
                      <a:pt x="73" y="82"/>
                      <a:pt x="73" y="83"/>
                    </a:cubicBezTo>
                    <a:cubicBezTo>
                      <a:pt x="75" y="84"/>
                      <a:pt x="75" y="86"/>
                      <a:pt x="73" y="88"/>
                    </a:cubicBezTo>
                    <a:cubicBezTo>
                      <a:pt x="64" y="96"/>
                      <a:pt x="64" y="96"/>
                      <a:pt x="64" y="96"/>
                    </a:cubicBezTo>
                    <a:cubicBezTo>
                      <a:pt x="64" y="96"/>
                      <a:pt x="64" y="96"/>
                      <a:pt x="64" y="97"/>
                    </a:cubicBezTo>
                    <a:close/>
                    <a:moveTo>
                      <a:pt x="78" y="104"/>
                    </a:moveTo>
                    <a:cubicBezTo>
                      <a:pt x="78" y="104"/>
                      <a:pt x="78" y="104"/>
                      <a:pt x="77" y="104"/>
                    </a:cubicBezTo>
                    <a:cubicBezTo>
                      <a:pt x="75" y="107"/>
                      <a:pt x="75" y="107"/>
                      <a:pt x="75" y="107"/>
                    </a:cubicBezTo>
                    <a:cubicBezTo>
                      <a:pt x="74" y="108"/>
                      <a:pt x="71" y="108"/>
                      <a:pt x="70" y="107"/>
                    </a:cubicBezTo>
                    <a:cubicBezTo>
                      <a:pt x="69" y="106"/>
                      <a:pt x="69" y="104"/>
                      <a:pt x="70" y="102"/>
                    </a:cubicBezTo>
                    <a:cubicBezTo>
                      <a:pt x="79" y="93"/>
                      <a:pt x="79" y="93"/>
                      <a:pt x="79" y="93"/>
                    </a:cubicBezTo>
                    <a:cubicBezTo>
                      <a:pt x="79" y="93"/>
                      <a:pt x="79" y="93"/>
                      <a:pt x="79" y="93"/>
                    </a:cubicBezTo>
                    <a:cubicBezTo>
                      <a:pt x="80" y="92"/>
                      <a:pt x="80" y="92"/>
                      <a:pt x="80" y="92"/>
                    </a:cubicBezTo>
                    <a:cubicBezTo>
                      <a:pt x="80" y="92"/>
                      <a:pt x="81" y="91"/>
                      <a:pt x="82" y="91"/>
                    </a:cubicBezTo>
                    <a:cubicBezTo>
                      <a:pt x="83" y="91"/>
                      <a:pt x="84" y="92"/>
                      <a:pt x="85" y="92"/>
                    </a:cubicBezTo>
                    <a:cubicBezTo>
                      <a:pt x="86" y="94"/>
                      <a:pt x="86" y="95"/>
                      <a:pt x="85" y="97"/>
                    </a:cubicBezTo>
                    <a:cubicBezTo>
                      <a:pt x="78" y="104"/>
                      <a:pt x="78" y="104"/>
                      <a:pt x="78" y="104"/>
                    </a:cubicBezTo>
                    <a:close/>
                    <a:moveTo>
                      <a:pt x="96" y="107"/>
                    </a:moveTo>
                    <a:cubicBezTo>
                      <a:pt x="88" y="115"/>
                      <a:pt x="88" y="115"/>
                      <a:pt x="88" y="115"/>
                    </a:cubicBezTo>
                    <a:cubicBezTo>
                      <a:pt x="87" y="116"/>
                      <a:pt x="85" y="116"/>
                      <a:pt x="83" y="115"/>
                    </a:cubicBezTo>
                    <a:cubicBezTo>
                      <a:pt x="83" y="114"/>
                      <a:pt x="82" y="113"/>
                      <a:pt x="82" y="112"/>
                    </a:cubicBezTo>
                    <a:cubicBezTo>
                      <a:pt x="82" y="111"/>
                      <a:pt x="83" y="111"/>
                      <a:pt x="83" y="110"/>
                    </a:cubicBezTo>
                    <a:cubicBezTo>
                      <a:pt x="86" y="107"/>
                      <a:pt x="86" y="107"/>
                      <a:pt x="86" y="107"/>
                    </a:cubicBezTo>
                    <a:cubicBezTo>
                      <a:pt x="86" y="107"/>
                      <a:pt x="86" y="107"/>
                      <a:pt x="86" y="107"/>
                    </a:cubicBezTo>
                    <a:cubicBezTo>
                      <a:pt x="90" y="103"/>
                      <a:pt x="90" y="103"/>
                      <a:pt x="90" y="103"/>
                    </a:cubicBezTo>
                    <a:cubicBezTo>
                      <a:pt x="91" y="103"/>
                      <a:pt x="91" y="102"/>
                      <a:pt x="91" y="102"/>
                    </a:cubicBezTo>
                    <a:cubicBezTo>
                      <a:pt x="91" y="102"/>
                      <a:pt x="91" y="102"/>
                      <a:pt x="91" y="102"/>
                    </a:cubicBezTo>
                    <a:cubicBezTo>
                      <a:pt x="93" y="101"/>
                      <a:pt x="95" y="101"/>
                      <a:pt x="96" y="102"/>
                    </a:cubicBezTo>
                    <a:cubicBezTo>
                      <a:pt x="97" y="103"/>
                      <a:pt x="97" y="103"/>
                      <a:pt x="97" y="104"/>
                    </a:cubicBezTo>
                    <a:cubicBezTo>
                      <a:pt x="97" y="105"/>
                      <a:pt x="97" y="106"/>
                      <a:pt x="96" y="107"/>
                    </a:cubicBezTo>
                    <a:close/>
                    <a:moveTo>
                      <a:pt x="153" y="87"/>
                    </a:moveTo>
                    <a:cubicBezTo>
                      <a:pt x="152" y="89"/>
                      <a:pt x="150" y="89"/>
                      <a:pt x="148" y="87"/>
                    </a:cubicBezTo>
                    <a:cubicBezTo>
                      <a:pt x="128" y="67"/>
                      <a:pt x="128" y="67"/>
                      <a:pt x="128" y="67"/>
                    </a:cubicBezTo>
                    <a:cubicBezTo>
                      <a:pt x="128" y="67"/>
                      <a:pt x="128" y="67"/>
                      <a:pt x="128" y="67"/>
                    </a:cubicBezTo>
                    <a:cubicBezTo>
                      <a:pt x="128" y="67"/>
                      <a:pt x="128" y="67"/>
                      <a:pt x="128" y="67"/>
                    </a:cubicBezTo>
                    <a:cubicBezTo>
                      <a:pt x="122" y="72"/>
                      <a:pt x="122" y="72"/>
                      <a:pt x="122" y="72"/>
                    </a:cubicBezTo>
                    <a:cubicBezTo>
                      <a:pt x="137" y="88"/>
                      <a:pt x="137" y="88"/>
                      <a:pt x="137" y="88"/>
                    </a:cubicBezTo>
                    <a:cubicBezTo>
                      <a:pt x="138" y="89"/>
                      <a:pt x="139" y="91"/>
                      <a:pt x="139" y="92"/>
                    </a:cubicBezTo>
                    <a:cubicBezTo>
                      <a:pt x="139" y="93"/>
                      <a:pt x="139" y="94"/>
                      <a:pt x="139" y="94"/>
                    </a:cubicBezTo>
                    <a:cubicBezTo>
                      <a:pt x="137" y="95"/>
                      <a:pt x="135" y="95"/>
                      <a:pt x="134" y="94"/>
                    </a:cubicBezTo>
                    <a:cubicBezTo>
                      <a:pt x="132" y="93"/>
                      <a:pt x="132" y="93"/>
                      <a:pt x="132" y="93"/>
                    </a:cubicBezTo>
                    <a:cubicBezTo>
                      <a:pt x="132" y="93"/>
                      <a:pt x="132" y="93"/>
                      <a:pt x="132" y="93"/>
                    </a:cubicBezTo>
                    <a:cubicBezTo>
                      <a:pt x="117" y="77"/>
                      <a:pt x="117" y="77"/>
                      <a:pt x="117" y="77"/>
                    </a:cubicBezTo>
                    <a:cubicBezTo>
                      <a:pt x="111" y="83"/>
                      <a:pt x="111" y="83"/>
                      <a:pt x="111" y="83"/>
                    </a:cubicBezTo>
                    <a:cubicBezTo>
                      <a:pt x="125" y="97"/>
                      <a:pt x="125" y="97"/>
                      <a:pt x="125" y="97"/>
                    </a:cubicBezTo>
                    <a:cubicBezTo>
                      <a:pt x="125" y="97"/>
                      <a:pt x="125" y="97"/>
                      <a:pt x="125" y="97"/>
                    </a:cubicBezTo>
                    <a:cubicBezTo>
                      <a:pt x="127" y="98"/>
                      <a:pt x="127" y="98"/>
                      <a:pt x="127" y="98"/>
                    </a:cubicBezTo>
                    <a:cubicBezTo>
                      <a:pt x="127" y="99"/>
                      <a:pt x="128" y="100"/>
                      <a:pt x="128" y="101"/>
                    </a:cubicBezTo>
                    <a:cubicBezTo>
                      <a:pt x="128" y="102"/>
                      <a:pt x="127" y="102"/>
                      <a:pt x="127" y="103"/>
                    </a:cubicBezTo>
                    <a:cubicBezTo>
                      <a:pt x="125" y="104"/>
                      <a:pt x="123" y="104"/>
                      <a:pt x="122" y="103"/>
                    </a:cubicBezTo>
                    <a:cubicBezTo>
                      <a:pt x="119" y="101"/>
                      <a:pt x="119" y="101"/>
                      <a:pt x="119" y="101"/>
                    </a:cubicBezTo>
                    <a:cubicBezTo>
                      <a:pt x="119" y="101"/>
                      <a:pt x="119" y="100"/>
                      <a:pt x="119" y="100"/>
                    </a:cubicBezTo>
                    <a:cubicBezTo>
                      <a:pt x="119" y="100"/>
                      <a:pt x="119" y="100"/>
                      <a:pt x="119" y="100"/>
                    </a:cubicBezTo>
                    <a:cubicBezTo>
                      <a:pt x="106" y="88"/>
                      <a:pt x="106" y="88"/>
                      <a:pt x="106" y="88"/>
                    </a:cubicBezTo>
                    <a:cubicBezTo>
                      <a:pt x="101" y="93"/>
                      <a:pt x="101" y="93"/>
                      <a:pt x="101" y="93"/>
                    </a:cubicBezTo>
                    <a:cubicBezTo>
                      <a:pt x="113" y="106"/>
                      <a:pt x="113" y="106"/>
                      <a:pt x="113" y="106"/>
                    </a:cubicBezTo>
                    <a:cubicBezTo>
                      <a:pt x="115" y="107"/>
                      <a:pt x="115" y="110"/>
                      <a:pt x="113" y="111"/>
                    </a:cubicBezTo>
                    <a:cubicBezTo>
                      <a:pt x="112" y="112"/>
                      <a:pt x="110" y="112"/>
                      <a:pt x="108" y="111"/>
                    </a:cubicBezTo>
                    <a:cubicBezTo>
                      <a:pt x="105" y="107"/>
                      <a:pt x="105" y="107"/>
                      <a:pt x="105" y="107"/>
                    </a:cubicBezTo>
                    <a:cubicBezTo>
                      <a:pt x="105" y="106"/>
                      <a:pt x="105" y="105"/>
                      <a:pt x="105" y="104"/>
                    </a:cubicBezTo>
                    <a:cubicBezTo>
                      <a:pt x="105" y="101"/>
                      <a:pt x="104" y="98"/>
                      <a:pt x="102" y="96"/>
                    </a:cubicBezTo>
                    <a:cubicBezTo>
                      <a:pt x="100" y="94"/>
                      <a:pt x="97" y="93"/>
                      <a:pt x="94" y="93"/>
                    </a:cubicBezTo>
                    <a:cubicBezTo>
                      <a:pt x="93" y="91"/>
                      <a:pt x="92" y="88"/>
                      <a:pt x="90" y="87"/>
                    </a:cubicBezTo>
                    <a:cubicBezTo>
                      <a:pt x="88" y="84"/>
                      <a:pt x="85" y="83"/>
                      <a:pt x="82" y="83"/>
                    </a:cubicBezTo>
                    <a:cubicBezTo>
                      <a:pt x="82" y="81"/>
                      <a:pt x="81" y="79"/>
                      <a:pt x="79" y="77"/>
                    </a:cubicBezTo>
                    <a:cubicBezTo>
                      <a:pt x="77" y="75"/>
                      <a:pt x="73" y="74"/>
                      <a:pt x="70" y="74"/>
                    </a:cubicBezTo>
                    <a:cubicBezTo>
                      <a:pt x="69" y="74"/>
                      <a:pt x="69" y="75"/>
                      <a:pt x="68" y="75"/>
                    </a:cubicBezTo>
                    <a:cubicBezTo>
                      <a:pt x="68" y="73"/>
                      <a:pt x="67" y="71"/>
                      <a:pt x="65" y="70"/>
                    </a:cubicBezTo>
                    <a:cubicBezTo>
                      <a:pt x="61" y="65"/>
                      <a:pt x="53" y="65"/>
                      <a:pt x="49" y="70"/>
                    </a:cubicBezTo>
                    <a:cubicBezTo>
                      <a:pt x="43" y="76"/>
                      <a:pt x="43" y="76"/>
                      <a:pt x="43" y="76"/>
                    </a:cubicBezTo>
                    <a:cubicBezTo>
                      <a:pt x="11" y="52"/>
                      <a:pt x="11" y="52"/>
                      <a:pt x="11" y="52"/>
                    </a:cubicBezTo>
                    <a:cubicBezTo>
                      <a:pt x="36" y="14"/>
                      <a:pt x="36" y="14"/>
                      <a:pt x="36" y="14"/>
                    </a:cubicBezTo>
                    <a:cubicBezTo>
                      <a:pt x="57" y="26"/>
                      <a:pt x="57" y="26"/>
                      <a:pt x="57" y="26"/>
                    </a:cubicBezTo>
                    <a:cubicBezTo>
                      <a:pt x="59" y="24"/>
                      <a:pt x="59" y="24"/>
                      <a:pt x="59" y="24"/>
                    </a:cubicBezTo>
                    <a:cubicBezTo>
                      <a:pt x="68" y="16"/>
                      <a:pt x="76" y="16"/>
                      <a:pt x="81" y="18"/>
                    </a:cubicBezTo>
                    <a:cubicBezTo>
                      <a:pt x="77" y="22"/>
                      <a:pt x="77" y="22"/>
                      <a:pt x="77" y="22"/>
                    </a:cubicBezTo>
                    <a:cubicBezTo>
                      <a:pt x="75" y="24"/>
                      <a:pt x="73" y="27"/>
                      <a:pt x="73" y="30"/>
                    </a:cubicBezTo>
                    <a:cubicBezTo>
                      <a:pt x="73" y="33"/>
                      <a:pt x="75" y="36"/>
                      <a:pt x="77" y="39"/>
                    </a:cubicBezTo>
                    <a:cubicBezTo>
                      <a:pt x="82" y="43"/>
                      <a:pt x="89" y="43"/>
                      <a:pt x="94" y="39"/>
                    </a:cubicBezTo>
                    <a:cubicBezTo>
                      <a:pt x="100" y="33"/>
                      <a:pt x="100" y="33"/>
                      <a:pt x="100" y="33"/>
                    </a:cubicBezTo>
                    <a:cubicBezTo>
                      <a:pt x="104" y="33"/>
                      <a:pt x="104" y="33"/>
                      <a:pt x="104" y="33"/>
                    </a:cubicBezTo>
                    <a:cubicBezTo>
                      <a:pt x="104" y="38"/>
                      <a:pt x="105" y="46"/>
                      <a:pt x="110" y="52"/>
                    </a:cubicBezTo>
                    <a:cubicBezTo>
                      <a:pt x="115" y="58"/>
                      <a:pt x="122" y="61"/>
                      <a:pt x="132" y="61"/>
                    </a:cubicBezTo>
                    <a:cubicBezTo>
                      <a:pt x="153" y="82"/>
                      <a:pt x="153" y="82"/>
                      <a:pt x="153" y="82"/>
                    </a:cubicBezTo>
                    <a:cubicBezTo>
                      <a:pt x="154" y="83"/>
                      <a:pt x="154" y="84"/>
                      <a:pt x="154" y="85"/>
                    </a:cubicBezTo>
                    <a:cubicBezTo>
                      <a:pt x="154" y="86"/>
                      <a:pt x="154" y="87"/>
                      <a:pt x="153" y="87"/>
                    </a:cubicBezTo>
                    <a:close/>
                    <a:moveTo>
                      <a:pt x="158" y="76"/>
                    </a:moveTo>
                    <a:cubicBezTo>
                      <a:pt x="135" y="53"/>
                      <a:pt x="135" y="53"/>
                      <a:pt x="135" y="53"/>
                    </a:cubicBezTo>
                    <a:cubicBezTo>
                      <a:pt x="133" y="53"/>
                      <a:pt x="133" y="53"/>
                      <a:pt x="133" y="53"/>
                    </a:cubicBezTo>
                    <a:cubicBezTo>
                      <a:pt x="125" y="53"/>
                      <a:pt x="120" y="51"/>
                      <a:pt x="116" y="47"/>
                    </a:cubicBezTo>
                    <a:cubicBezTo>
                      <a:pt x="110" y="40"/>
                      <a:pt x="112" y="30"/>
                      <a:pt x="112" y="29"/>
                    </a:cubicBezTo>
                    <a:cubicBezTo>
                      <a:pt x="113" y="25"/>
                      <a:pt x="113" y="25"/>
                      <a:pt x="113" y="25"/>
                    </a:cubicBezTo>
                    <a:cubicBezTo>
                      <a:pt x="97" y="25"/>
                      <a:pt x="97" y="25"/>
                      <a:pt x="97" y="25"/>
                    </a:cubicBezTo>
                    <a:cubicBezTo>
                      <a:pt x="88" y="33"/>
                      <a:pt x="88" y="33"/>
                      <a:pt x="88" y="33"/>
                    </a:cubicBezTo>
                    <a:cubicBezTo>
                      <a:pt x="87" y="35"/>
                      <a:pt x="84" y="35"/>
                      <a:pt x="83" y="33"/>
                    </a:cubicBezTo>
                    <a:cubicBezTo>
                      <a:pt x="82" y="32"/>
                      <a:pt x="81" y="31"/>
                      <a:pt x="81" y="30"/>
                    </a:cubicBezTo>
                    <a:cubicBezTo>
                      <a:pt x="81" y="29"/>
                      <a:pt x="82" y="28"/>
                      <a:pt x="83" y="27"/>
                    </a:cubicBezTo>
                    <a:cubicBezTo>
                      <a:pt x="95" y="15"/>
                      <a:pt x="95" y="15"/>
                      <a:pt x="95" y="15"/>
                    </a:cubicBezTo>
                    <a:cubicBezTo>
                      <a:pt x="100" y="10"/>
                      <a:pt x="110" y="15"/>
                      <a:pt x="110" y="15"/>
                    </a:cubicBezTo>
                    <a:cubicBezTo>
                      <a:pt x="141" y="31"/>
                      <a:pt x="141" y="31"/>
                      <a:pt x="141" y="31"/>
                    </a:cubicBezTo>
                    <a:cubicBezTo>
                      <a:pt x="171" y="19"/>
                      <a:pt x="171" y="19"/>
                      <a:pt x="171" y="19"/>
                    </a:cubicBezTo>
                    <a:cubicBezTo>
                      <a:pt x="188" y="61"/>
                      <a:pt x="188" y="61"/>
                      <a:pt x="188" y="61"/>
                    </a:cubicBezTo>
                    <a:lnTo>
                      <a:pt x="158" y="7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grpSp>
        <p:nvGrpSpPr>
          <p:cNvPr id="15" name="Group 14"/>
          <p:cNvGrpSpPr/>
          <p:nvPr/>
        </p:nvGrpSpPr>
        <p:grpSpPr>
          <a:xfrm>
            <a:off x="2371330" y="2416893"/>
            <a:ext cx="1261571" cy="1286552"/>
            <a:chOff x="624024" y="2214539"/>
            <a:chExt cx="2182504" cy="2225721"/>
          </a:xfrm>
        </p:grpSpPr>
        <p:grpSp>
          <p:nvGrpSpPr>
            <p:cNvPr id="4" name="Group 3"/>
            <p:cNvGrpSpPr/>
            <p:nvPr/>
          </p:nvGrpSpPr>
          <p:grpSpPr>
            <a:xfrm>
              <a:off x="983040" y="2214539"/>
              <a:ext cx="1464473" cy="1464473"/>
              <a:chOff x="983040" y="2214539"/>
              <a:chExt cx="1464473" cy="1464473"/>
            </a:xfrm>
          </p:grpSpPr>
          <p:sp>
            <p:nvSpPr>
              <p:cNvPr id="23" name="Oval 22"/>
              <p:cNvSpPr/>
              <p:nvPr/>
            </p:nvSpPr>
            <p:spPr bwMode="auto">
              <a:xfrm>
                <a:off x="983040" y="2214539"/>
                <a:ext cx="1464473" cy="1464473"/>
              </a:xfrm>
              <a:prstGeom prst="ellipse">
                <a:avLst/>
              </a:prstGeom>
              <a:solidFill>
                <a:srgbClr val="00336A"/>
              </a:solidFill>
              <a:ln w="12700">
                <a:noFill/>
                <a:miter lim="800000"/>
              </a:ln>
            </p:spPr>
            <p:txBody>
              <a:bodyPr wrap="square" lIns="237710" tIns="201139" rIns="182854" bIns="182854" rtlCol="0" anchor="ctr">
                <a:noAutofit/>
              </a:body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2800" b="0" i="0" u="none" strike="noStrike" kern="0" cap="none" spc="50"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grpSp>
            <p:nvGrpSpPr>
              <p:cNvPr id="13" name="Group 12"/>
              <p:cNvGrpSpPr/>
              <p:nvPr/>
            </p:nvGrpSpPr>
            <p:grpSpPr>
              <a:xfrm>
                <a:off x="1246565" y="2678290"/>
                <a:ext cx="937422" cy="536971"/>
                <a:chOff x="6054725" y="2508250"/>
                <a:chExt cx="490538" cy="280988"/>
              </a:xfrm>
            </p:grpSpPr>
            <p:sp>
              <p:nvSpPr>
                <p:cNvPr id="10" name="Freeform 8"/>
                <p:cNvSpPr>
                  <a:spLocks/>
                </p:cNvSpPr>
                <p:nvPr/>
              </p:nvSpPr>
              <p:spPr bwMode="auto">
                <a:xfrm>
                  <a:off x="6438900" y="2508250"/>
                  <a:ext cx="92075" cy="93662"/>
                </a:xfrm>
                <a:custGeom>
                  <a:avLst/>
                  <a:gdLst>
                    <a:gd name="T0" fmla="*/ 58 w 58"/>
                    <a:gd name="T1" fmla="*/ 59 h 59"/>
                    <a:gd name="T2" fmla="*/ 58 w 58"/>
                    <a:gd name="T3" fmla="*/ 0 h 59"/>
                    <a:gd name="T4" fmla="*/ 0 w 58"/>
                    <a:gd name="T5" fmla="*/ 0 h 59"/>
                  </a:gdLst>
                  <a:ahLst/>
                  <a:cxnLst>
                    <a:cxn ang="0">
                      <a:pos x="T0" y="T1"/>
                    </a:cxn>
                    <a:cxn ang="0">
                      <a:pos x="T2" y="T3"/>
                    </a:cxn>
                    <a:cxn ang="0">
                      <a:pos x="T4" y="T5"/>
                    </a:cxn>
                  </a:cxnLst>
                  <a:rect l="0" t="0" r="r" b="b"/>
                  <a:pathLst>
                    <a:path w="58" h="59">
                      <a:moveTo>
                        <a:pt x="58" y="59"/>
                      </a:moveTo>
                      <a:lnTo>
                        <a:pt x="58" y="0"/>
                      </a:lnTo>
                      <a:lnTo>
                        <a:pt x="0" y="0"/>
                      </a:lnTo>
                    </a:path>
                  </a:pathLst>
                </a:custGeom>
                <a:noFill/>
                <a:ln w="476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 name="Line 5"/>
                <p:cNvSpPr>
                  <a:spLocks noChangeShapeType="1"/>
                </p:cNvSpPr>
                <p:nvPr/>
              </p:nvSpPr>
              <p:spPr bwMode="auto">
                <a:xfrm>
                  <a:off x="6054725" y="2727325"/>
                  <a:ext cx="60325" cy="0"/>
                </a:xfrm>
                <a:prstGeom prst="line">
                  <a:avLst/>
                </a:prstGeom>
                <a:noFill/>
                <a:ln w="476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 name="Line 6"/>
                <p:cNvSpPr>
                  <a:spLocks noChangeShapeType="1"/>
                </p:cNvSpPr>
                <p:nvPr/>
              </p:nvSpPr>
              <p:spPr bwMode="auto">
                <a:xfrm>
                  <a:off x="6146800" y="2727325"/>
                  <a:ext cx="60325" cy="0"/>
                </a:xfrm>
                <a:prstGeom prst="line">
                  <a:avLst/>
                </a:prstGeom>
                <a:noFill/>
                <a:ln w="476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9" name="Freeform 7"/>
                <p:cNvSpPr>
                  <a:spLocks/>
                </p:cNvSpPr>
                <p:nvPr/>
              </p:nvSpPr>
              <p:spPr bwMode="auto">
                <a:xfrm>
                  <a:off x="6238875" y="2508250"/>
                  <a:ext cx="292100" cy="219075"/>
                </a:xfrm>
                <a:custGeom>
                  <a:avLst/>
                  <a:gdLst>
                    <a:gd name="T0" fmla="*/ 0 w 184"/>
                    <a:gd name="T1" fmla="*/ 138 h 138"/>
                    <a:gd name="T2" fmla="*/ 48 w 184"/>
                    <a:gd name="T3" fmla="*/ 138 h 138"/>
                    <a:gd name="T4" fmla="*/ 184 w 184"/>
                    <a:gd name="T5" fmla="*/ 0 h 138"/>
                  </a:gdLst>
                  <a:ahLst/>
                  <a:cxnLst>
                    <a:cxn ang="0">
                      <a:pos x="T0" y="T1"/>
                    </a:cxn>
                    <a:cxn ang="0">
                      <a:pos x="T2" y="T3"/>
                    </a:cxn>
                    <a:cxn ang="0">
                      <a:pos x="T4" y="T5"/>
                    </a:cxn>
                  </a:cxnLst>
                  <a:rect l="0" t="0" r="r" b="b"/>
                  <a:pathLst>
                    <a:path w="184" h="138">
                      <a:moveTo>
                        <a:pt x="0" y="138"/>
                      </a:moveTo>
                      <a:lnTo>
                        <a:pt x="48" y="138"/>
                      </a:lnTo>
                      <a:lnTo>
                        <a:pt x="184" y="0"/>
                      </a:lnTo>
                    </a:path>
                  </a:pathLst>
                </a:custGeom>
                <a:noFill/>
                <a:ln w="476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 name="Line 9"/>
                <p:cNvSpPr>
                  <a:spLocks noChangeShapeType="1"/>
                </p:cNvSpPr>
                <p:nvPr/>
              </p:nvSpPr>
              <p:spPr bwMode="auto">
                <a:xfrm>
                  <a:off x="6054725" y="2789238"/>
                  <a:ext cx="490538" cy="0"/>
                </a:xfrm>
                <a:prstGeom prst="line">
                  <a:avLst/>
                </a:prstGeom>
                <a:noFill/>
                <a:ln w="476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sp>
          <p:nvSpPr>
            <p:cNvPr id="27" name="Rectangle 26"/>
            <p:cNvSpPr/>
            <p:nvPr/>
          </p:nvSpPr>
          <p:spPr bwMode="auto">
            <a:xfrm>
              <a:off x="624024" y="3773605"/>
              <a:ext cx="2182504" cy="666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5"/>
                  </a:solidFill>
                  <a:effectLst/>
                  <a:uLnTx/>
                  <a:uFillTx/>
                  <a:latin typeface="+mj-lt"/>
                  <a:ea typeface="Segoe UI" pitchFamily="34" charset="0"/>
                  <a:cs typeface="Segoe UI" pitchFamily="34" charset="0"/>
                </a:rPr>
                <a:t>Enable</a:t>
              </a:r>
            </a:p>
          </p:txBody>
        </p:sp>
      </p:grpSp>
      <p:grpSp>
        <p:nvGrpSpPr>
          <p:cNvPr id="16" name="Group 15"/>
          <p:cNvGrpSpPr/>
          <p:nvPr/>
        </p:nvGrpSpPr>
        <p:grpSpPr>
          <a:xfrm>
            <a:off x="1204764" y="3022690"/>
            <a:ext cx="1367672" cy="1384419"/>
            <a:chOff x="0" y="4338330"/>
            <a:chExt cx="2182504" cy="2209228"/>
          </a:xfrm>
        </p:grpSpPr>
        <p:sp>
          <p:nvSpPr>
            <p:cNvPr id="28" name="Rectangle 27"/>
            <p:cNvSpPr/>
            <p:nvPr/>
          </p:nvSpPr>
          <p:spPr bwMode="auto">
            <a:xfrm>
              <a:off x="0" y="5880903"/>
              <a:ext cx="2182504" cy="666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5"/>
                  </a:solidFill>
                  <a:effectLst/>
                  <a:uLnTx/>
                  <a:uFillTx/>
                  <a:latin typeface="+mj-lt"/>
                  <a:ea typeface="Segoe UI" pitchFamily="34" charset="0"/>
                  <a:cs typeface="Segoe UI" pitchFamily="34" charset="0"/>
                </a:rPr>
                <a:t>Integrate</a:t>
              </a:r>
            </a:p>
          </p:txBody>
        </p:sp>
        <p:grpSp>
          <p:nvGrpSpPr>
            <p:cNvPr id="12" name="Group 11"/>
            <p:cNvGrpSpPr/>
            <p:nvPr/>
          </p:nvGrpSpPr>
          <p:grpSpPr>
            <a:xfrm>
              <a:off x="359015" y="4338330"/>
              <a:ext cx="1464473" cy="1464473"/>
              <a:chOff x="359015" y="4338330"/>
              <a:chExt cx="1464473" cy="1464473"/>
            </a:xfrm>
          </p:grpSpPr>
          <p:sp>
            <p:nvSpPr>
              <p:cNvPr id="20" name="Oval 19"/>
              <p:cNvSpPr/>
              <p:nvPr/>
            </p:nvSpPr>
            <p:spPr bwMode="auto">
              <a:xfrm>
                <a:off x="359015" y="4338330"/>
                <a:ext cx="1464473" cy="1464473"/>
              </a:xfrm>
              <a:prstGeom prst="ellipse">
                <a:avLst/>
              </a:prstGeom>
              <a:solidFill>
                <a:srgbClr val="00336A"/>
              </a:solidFill>
              <a:ln w="19050">
                <a:noFill/>
                <a:miter lim="800000"/>
              </a:ln>
            </p:spPr>
            <p:txBody>
              <a:bodyPr wrap="square" lIns="237710" tIns="201139" rIns="182854" bIns="182854" rtlCol="0" anchor="ctr">
                <a:noAutofit/>
              </a:body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2800" b="0" i="0" u="none" strike="noStrike" kern="0" cap="none" spc="50"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grpSp>
            <p:nvGrpSpPr>
              <p:cNvPr id="43" name="Group 42"/>
              <p:cNvGrpSpPr/>
              <p:nvPr/>
            </p:nvGrpSpPr>
            <p:grpSpPr>
              <a:xfrm>
                <a:off x="781733" y="4682479"/>
                <a:ext cx="619037" cy="776177"/>
                <a:chOff x="13906501" y="3886200"/>
                <a:chExt cx="619125" cy="776287"/>
              </a:xfrm>
            </p:grpSpPr>
            <p:sp>
              <p:nvSpPr>
                <p:cNvPr id="33" name="Freeform 17"/>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476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35" name="Freeform 18"/>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476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36" name="Line 19"/>
                <p:cNvSpPr>
                  <a:spLocks noChangeShapeType="1"/>
                </p:cNvSpPr>
                <p:nvPr/>
              </p:nvSpPr>
              <p:spPr bwMode="auto">
                <a:xfrm>
                  <a:off x="14216063" y="4221163"/>
                  <a:ext cx="0" cy="0"/>
                </a:xfrm>
                <a:prstGeom prst="line">
                  <a:avLst/>
                </a:prstGeom>
                <a:noFill/>
                <a:ln w="476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37" name="Freeform 20"/>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476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39" name="Line 21"/>
                <p:cNvSpPr>
                  <a:spLocks noChangeShapeType="1"/>
                </p:cNvSpPr>
                <p:nvPr/>
              </p:nvSpPr>
              <p:spPr bwMode="auto">
                <a:xfrm>
                  <a:off x="14216063" y="3967163"/>
                  <a:ext cx="38100" cy="0"/>
                </a:xfrm>
                <a:prstGeom prst="line">
                  <a:avLst/>
                </a:prstGeom>
                <a:noFill/>
                <a:ln w="476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40" name="Freeform 22"/>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476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41" name="Line 23"/>
                <p:cNvSpPr>
                  <a:spLocks noChangeShapeType="1"/>
                </p:cNvSpPr>
                <p:nvPr/>
              </p:nvSpPr>
              <p:spPr bwMode="auto">
                <a:xfrm flipH="1">
                  <a:off x="14177963" y="4581525"/>
                  <a:ext cx="38100" cy="0"/>
                </a:xfrm>
                <a:prstGeom prst="line">
                  <a:avLst/>
                </a:prstGeom>
                <a:noFill/>
                <a:ln w="476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grpSp>
      <p:grpSp>
        <p:nvGrpSpPr>
          <p:cNvPr id="18" name="Group 17"/>
          <p:cNvGrpSpPr/>
          <p:nvPr/>
        </p:nvGrpSpPr>
        <p:grpSpPr>
          <a:xfrm>
            <a:off x="1241611" y="4416326"/>
            <a:ext cx="1290404" cy="1327403"/>
            <a:chOff x="1148267" y="6262288"/>
            <a:chExt cx="2182504" cy="2245081"/>
          </a:xfrm>
        </p:grpSpPr>
        <p:sp>
          <p:nvSpPr>
            <p:cNvPr id="34" name="Rectangle 33"/>
            <p:cNvSpPr/>
            <p:nvPr/>
          </p:nvSpPr>
          <p:spPr bwMode="auto">
            <a:xfrm>
              <a:off x="1148267" y="7840714"/>
              <a:ext cx="2182504" cy="666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5"/>
                  </a:solidFill>
                  <a:effectLst/>
                  <a:uLnTx/>
                  <a:uFillTx/>
                  <a:latin typeface="+mj-lt"/>
                  <a:ea typeface="Segoe UI" pitchFamily="34" charset="0"/>
                  <a:cs typeface="Segoe UI" pitchFamily="34" charset="0"/>
                </a:rPr>
                <a:t>Release</a:t>
              </a:r>
            </a:p>
          </p:txBody>
        </p:sp>
        <p:grpSp>
          <p:nvGrpSpPr>
            <p:cNvPr id="6" name="Group 5"/>
            <p:cNvGrpSpPr/>
            <p:nvPr/>
          </p:nvGrpSpPr>
          <p:grpSpPr>
            <a:xfrm>
              <a:off x="1507282" y="6262288"/>
              <a:ext cx="1464473" cy="1464473"/>
              <a:chOff x="1507282" y="6262288"/>
              <a:chExt cx="1464473" cy="1464473"/>
            </a:xfrm>
          </p:grpSpPr>
          <p:sp>
            <p:nvSpPr>
              <p:cNvPr id="32" name="Oval 31"/>
              <p:cNvSpPr/>
              <p:nvPr/>
            </p:nvSpPr>
            <p:spPr bwMode="auto">
              <a:xfrm>
                <a:off x="1507282" y="6262288"/>
                <a:ext cx="1464473" cy="1464473"/>
              </a:xfrm>
              <a:prstGeom prst="ellipse">
                <a:avLst/>
              </a:prstGeom>
              <a:solidFill>
                <a:srgbClr val="00336A"/>
              </a:solidFill>
              <a:ln w="12700">
                <a:noFill/>
                <a:miter lim="800000"/>
              </a:ln>
            </p:spPr>
            <p:txBody>
              <a:bodyPr wrap="square" lIns="237710" tIns="201139" rIns="182854" bIns="182854" rtlCol="0" anchor="ctr">
                <a:noAutofit/>
              </a:body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2800" b="0" i="0" u="none" strike="noStrike" kern="0" cap="none" spc="50"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pic>
            <p:nvPicPr>
              <p:cNvPr id="38" name="Picture 37"/>
              <p:cNvPicPr>
                <a:picLocks noChangeAspect="1"/>
              </p:cNvPicPr>
              <p:nvPr/>
            </p:nvPicPr>
            <p:blipFill>
              <a:blip r:embed="rId3"/>
              <a:stretch>
                <a:fillRect/>
              </a:stretch>
            </p:blipFill>
            <p:spPr>
              <a:xfrm>
                <a:off x="1841573" y="6621785"/>
                <a:ext cx="795891" cy="795891"/>
              </a:xfrm>
              <a:prstGeom prst="rect">
                <a:avLst/>
              </a:prstGeom>
            </p:spPr>
          </p:pic>
        </p:grpSp>
      </p:grpSp>
      <p:sp>
        <p:nvSpPr>
          <p:cNvPr id="42" name="Title 1"/>
          <p:cNvSpPr txBox="1">
            <a:spLocks/>
          </p:cNvSpPr>
          <p:nvPr/>
        </p:nvSpPr>
        <p:spPr>
          <a:xfrm>
            <a:off x="274320" y="312664"/>
            <a:ext cx="11889564" cy="898600"/>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rgbClr val="505050"/>
                </a:solidFill>
                <a:effectLst/>
                <a:uLnTx/>
                <a:uFillTx/>
                <a:latin typeface="+mj-lt"/>
                <a:ea typeface="+mn-ea"/>
                <a:cs typeface="Segoe UI" pitchFamily="34" charset="0"/>
              </a:rPr>
              <a:t>Microsoft + </a:t>
            </a:r>
            <a:r>
              <a:rPr kumimoji="0" lang="ja-JP" altLang="en-US" sz="5400" b="0" i="0" u="none" strike="noStrike" kern="1200" cap="none" spc="-102" normalizeH="0" baseline="0" noProof="0" dirty="0">
                <a:ln w="3175">
                  <a:noFill/>
                </a:ln>
                <a:solidFill>
                  <a:srgbClr val="505050"/>
                </a:solidFill>
                <a:effectLst/>
                <a:uLnTx/>
                <a:uFillTx/>
                <a:latin typeface="+mj-lt"/>
                <a:ea typeface="+mn-ea"/>
                <a:cs typeface="Segoe UI" pitchFamily="34" charset="0"/>
              </a:rPr>
              <a:t>开源软件 </a:t>
            </a:r>
            <a:r>
              <a:rPr kumimoji="0" lang="en-US" altLang="ja-JP" sz="5400" b="0" i="0" u="none" strike="noStrike" kern="1200" cap="none" spc="-102" normalizeH="0" baseline="0" noProof="0" dirty="0">
                <a:ln w="3175">
                  <a:noFill/>
                </a:ln>
                <a:solidFill>
                  <a:srgbClr val="505050"/>
                </a:solidFill>
                <a:effectLst/>
                <a:uLnTx/>
                <a:uFillTx/>
                <a:latin typeface="+mj-lt"/>
                <a:ea typeface="+mn-ea"/>
                <a:cs typeface="Segoe UI" pitchFamily="34" charset="0"/>
              </a:rPr>
              <a:t>in </a:t>
            </a:r>
            <a:endParaRPr kumimoji="0" lang="en-US" sz="5400" b="0" i="0" u="none" strike="noStrike" kern="1200" cap="none" spc="-102" normalizeH="0" baseline="0" noProof="0" dirty="0">
              <a:ln w="3175">
                <a:noFill/>
              </a:ln>
              <a:solidFill>
                <a:srgbClr val="505050"/>
              </a:solidFill>
              <a:effectLst/>
              <a:uLnTx/>
              <a:uFillTx/>
              <a:latin typeface="+mj-lt"/>
              <a:ea typeface="+mn-ea"/>
              <a:cs typeface="Segoe UI" pitchFamily="34" charset="0"/>
            </a:endParaRPr>
          </a:p>
        </p:txBody>
      </p:sp>
      <p:graphicFrame>
        <p:nvGraphicFramePr>
          <p:cNvPr id="3" name="Diagram 2"/>
          <p:cNvGraphicFramePr/>
          <p:nvPr>
            <p:extLst/>
          </p:nvPr>
        </p:nvGraphicFramePr>
        <p:xfrm>
          <a:off x="3782386" y="1723512"/>
          <a:ext cx="7878340" cy="54734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1" name="Right Arrow 20"/>
          <p:cNvSpPr/>
          <p:nvPr/>
        </p:nvSpPr>
        <p:spPr bwMode="auto">
          <a:xfrm>
            <a:off x="2715571" y="4122822"/>
            <a:ext cx="709806" cy="506056"/>
          </a:xfrm>
          <a:prstGeom prst="rightArrow">
            <a:avLst/>
          </a:prstGeom>
          <a:solidFill>
            <a:srgbClr val="BCC9E5"/>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TextBox 21"/>
          <p:cNvSpPr txBox="1"/>
          <p:nvPr/>
        </p:nvSpPr>
        <p:spPr>
          <a:xfrm>
            <a:off x="1888599" y="1841294"/>
            <a:ext cx="1512906"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ja-JP" altLang="en-US" sz="1800" b="1" i="0" u="none" strike="noStrike" kern="0" cap="none" spc="0" normalizeH="0" baseline="0" noProof="0" dirty="0">
                <a:ln>
                  <a:noFill/>
                </a:ln>
                <a:solidFill>
                  <a:schemeClr val="accent6"/>
                </a:solidFill>
                <a:effectLst/>
                <a:uLnTx/>
                <a:uFillTx/>
              </a:rPr>
              <a:t>如何？</a:t>
            </a:r>
            <a:endParaRPr kumimoji="0" lang="en-US" sz="1800" b="1" i="0" u="none" strike="noStrike" kern="0" cap="none" spc="0" normalizeH="0" baseline="0" noProof="0" dirty="0">
              <a:ln>
                <a:noFill/>
              </a:ln>
              <a:solidFill>
                <a:schemeClr val="accent6"/>
              </a:solidFill>
              <a:effectLst/>
              <a:uLnTx/>
              <a:uFillTx/>
            </a:endParaRPr>
          </a:p>
        </p:txBody>
      </p:sp>
      <p:sp>
        <p:nvSpPr>
          <p:cNvPr id="46" name="TextBox 45"/>
          <p:cNvSpPr txBox="1"/>
          <p:nvPr/>
        </p:nvSpPr>
        <p:spPr>
          <a:xfrm>
            <a:off x="9259947" y="1841293"/>
            <a:ext cx="1512906"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ja-JP" altLang="en-US" sz="1800" b="1" i="0" u="none" strike="noStrike" kern="0" cap="none" spc="0" normalizeH="0" baseline="0" noProof="0" dirty="0">
                <a:ln>
                  <a:noFill/>
                </a:ln>
                <a:solidFill>
                  <a:schemeClr val="accent6"/>
                </a:solidFill>
                <a:effectLst/>
                <a:uLnTx/>
                <a:uFillTx/>
              </a:rPr>
              <a:t>为什么呢？</a:t>
            </a:r>
            <a:endParaRPr kumimoji="0" lang="en-US" sz="1800" b="1" i="0" u="none" strike="noStrike" kern="0" cap="none" spc="0" normalizeH="0" baseline="0" noProof="0" dirty="0">
              <a:ln>
                <a:noFill/>
              </a:ln>
              <a:solidFill>
                <a:schemeClr val="accent6"/>
              </a:solidFill>
              <a:effectLst/>
              <a:uLnTx/>
              <a:uFillTx/>
            </a:endParaRPr>
          </a:p>
        </p:txBody>
      </p:sp>
      <p:pic>
        <p:nvPicPr>
          <p:cNvPr id="2" name="Picture 1"/>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250492" y="286215"/>
            <a:ext cx="780290" cy="780290"/>
          </a:xfrm>
          <a:prstGeom prst="rect">
            <a:avLst/>
          </a:prstGeom>
        </p:spPr>
      </p:pic>
    </p:spTree>
    <p:extLst>
      <p:ext uri="{BB962C8B-B14F-4D97-AF65-F5344CB8AC3E}">
        <p14:creationId xmlns:p14="http://schemas.microsoft.com/office/powerpoint/2010/main" val="5595490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4686827" y="2966646"/>
            <a:ext cx="7082122" cy="26774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754106" y="2970011"/>
            <a:ext cx="3863932" cy="26774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705645" y="4895127"/>
            <a:ext cx="7054435" cy="3227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608" eaLnBrk="1" fontAlgn="auto" latinLnBrk="0" hangingPunct="1">
              <a:lnSpc>
                <a:spcPct val="100000"/>
              </a:lnSpc>
              <a:spcBef>
                <a:spcPts val="0"/>
              </a:spcBef>
              <a:spcAft>
                <a:spcPts val="0"/>
              </a:spcAft>
              <a:buClrTx/>
              <a:buSzTx/>
              <a:buFontTx/>
              <a:buNone/>
              <a:tabLst/>
              <a:defRPr/>
            </a:pPr>
            <a:r>
              <a:rPr lang="en-US" sz="1836" kern="0" dirty="0">
                <a:solidFill>
                  <a:srgbClr val="505050"/>
                </a:solidFill>
                <a:latin typeface="Segoe UI" panose="020B0502040204020203" pitchFamily="34" charset="0"/>
                <a:ea typeface="Segoe UI" panose="020B0502040204020203" pitchFamily="34" charset="0"/>
                <a:cs typeface="Segoe UI" panose="020B0502040204020203" pitchFamily="34" charset="0"/>
              </a:rPr>
              <a:t>Build on the platform</a:t>
            </a:r>
          </a:p>
        </p:txBody>
      </p:sp>
      <p:sp>
        <p:nvSpPr>
          <p:cNvPr id="8" name="Rectangle 7"/>
          <p:cNvSpPr/>
          <p:nvPr/>
        </p:nvSpPr>
        <p:spPr>
          <a:xfrm>
            <a:off x="761568" y="4908589"/>
            <a:ext cx="3856469" cy="295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608" eaLnBrk="1" fontAlgn="auto" latinLnBrk="0" hangingPunct="1">
              <a:lnSpc>
                <a:spcPct val="100000"/>
              </a:lnSpc>
              <a:spcBef>
                <a:spcPts val="0"/>
              </a:spcBef>
              <a:spcAft>
                <a:spcPts val="0"/>
              </a:spcAft>
              <a:buClrTx/>
              <a:buSzTx/>
              <a:buFontTx/>
              <a:buNone/>
              <a:tabLst/>
              <a:defRPr/>
            </a:pPr>
            <a:r>
              <a:rPr lang="en-US" sz="1836" kern="0" dirty="0">
                <a:solidFill>
                  <a:srgbClr val="505050"/>
                </a:solidFill>
                <a:latin typeface="Segoe UI" panose="020B0502040204020203" pitchFamily="34" charset="0"/>
                <a:ea typeface="Segoe UI" panose="020B0502040204020203" pitchFamily="34" charset="0"/>
                <a:cs typeface="Segoe UI" panose="020B0502040204020203" pitchFamily="34" charset="0"/>
              </a:rPr>
              <a:t>Build on the infrastructure</a:t>
            </a:r>
          </a:p>
        </p:txBody>
      </p:sp>
      <p:cxnSp>
        <p:nvCxnSpPr>
          <p:cNvPr id="30" name="Straight Connector 29"/>
          <p:cNvCxnSpPr/>
          <p:nvPr/>
        </p:nvCxnSpPr>
        <p:spPr>
          <a:xfrm>
            <a:off x="4184933" y="3057710"/>
            <a:ext cx="492035" cy="0"/>
          </a:xfrm>
          <a:prstGeom prst="line">
            <a:avLst/>
          </a:prstGeom>
          <a:ln w="12700">
            <a:noFill/>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10966893" y="387147"/>
            <a:ext cx="793188" cy="360838"/>
          </a:xfrm>
          <a:prstGeom prst="rect">
            <a:avLst/>
          </a:prstGeom>
          <a:solidFill>
            <a:srgbClr val="0031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prstClr val="white"/>
                </a:solidFill>
                <a:effectLst/>
                <a:uLnTx/>
                <a:uFillTx/>
                <a:latin typeface="Calibri" panose="020F0502020204030204"/>
              </a:rPr>
              <a:t>Preview</a:t>
            </a:r>
          </a:p>
        </p:txBody>
      </p:sp>
      <p:sp>
        <p:nvSpPr>
          <p:cNvPr id="70" name="Rectangle 69"/>
          <p:cNvSpPr/>
          <p:nvPr/>
        </p:nvSpPr>
        <p:spPr>
          <a:xfrm>
            <a:off x="10966893" y="792883"/>
            <a:ext cx="799524" cy="32175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prstClr val="white"/>
                </a:solidFill>
                <a:effectLst/>
                <a:uLnTx/>
                <a:uFillTx/>
                <a:latin typeface="Calibri" panose="020F0502020204030204"/>
              </a:rPr>
              <a:t>GA</a:t>
            </a:r>
          </a:p>
        </p:txBody>
      </p:sp>
      <p:sp>
        <p:nvSpPr>
          <p:cNvPr id="4" name="Rectangle 3"/>
          <p:cNvSpPr/>
          <p:nvPr/>
        </p:nvSpPr>
        <p:spPr>
          <a:xfrm>
            <a:off x="754105" y="1158623"/>
            <a:ext cx="11014844" cy="833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608" fontAlgn="auto">
              <a:spcBef>
                <a:spcPts val="0"/>
              </a:spcBef>
              <a:spcAft>
                <a:spcPts val="0"/>
              </a:spcAft>
              <a:defRPr/>
            </a:pPr>
            <a:r>
              <a:rPr lang="en-US" sz="1836" kern="0" dirty="0">
                <a:solidFill>
                  <a:srgbClr val="505050"/>
                </a:solidFill>
                <a:latin typeface="Segoe UI Semibold" panose="020B0702040204020203" pitchFamily="34" charset="0"/>
              </a:rPr>
              <a:t>Stakeholders</a:t>
            </a:r>
          </a:p>
        </p:txBody>
      </p:sp>
      <p:sp>
        <p:nvSpPr>
          <p:cNvPr id="5" name="Rectangle 4"/>
          <p:cNvSpPr/>
          <p:nvPr/>
        </p:nvSpPr>
        <p:spPr>
          <a:xfrm>
            <a:off x="855845" y="1574049"/>
            <a:ext cx="2377440" cy="440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505050"/>
                </a:solidFill>
                <a:effectLst/>
                <a:uLnTx/>
                <a:uFillTx/>
                <a:latin typeface="Segoe UI Semilight" panose="020B0402040204020203" pitchFamily="34" charset="0"/>
                <a:cs typeface="Segoe UI Semilight" panose="020B0402040204020203" pitchFamily="34" charset="0"/>
              </a:rPr>
              <a:t>Developers</a:t>
            </a:r>
          </a:p>
        </p:txBody>
      </p:sp>
      <p:sp>
        <p:nvSpPr>
          <p:cNvPr id="7" name="Rectangle 6"/>
          <p:cNvSpPr/>
          <p:nvPr/>
        </p:nvSpPr>
        <p:spPr>
          <a:xfrm>
            <a:off x="754106" y="6398291"/>
            <a:ext cx="11014844" cy="40977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eaLnBrk="1" fontAlgn="auto" latinLnBrk="0" hangingPunct="1">
              <a:lnSpc>
                <a:spcPct val="100000"/>
              </a:lnSpc>
              <a:spcBef>
                <a:spcPts val="0"/>
              </a:spcBef>
              <a:spcAft>
                <a:spcPts val="0"/>
              </a:spcAft>
              <a:buClrTx/>
              <a:buSzTx/>
              <a:buFontTx/>
              <a:buNone/>
              <a:tabLst/>
              <a:defRPr/>
            </a:pPr>
            <a:r>
              <a:rPr lang="en-US" sz="1836" kern="0" dirty="0">
                <a:solidFill>
                  <a:schemeClr val="bg1"/>
                </a:solidFill>
                <a:latin typeface="Segoe UI" panose="020B0502040204020203" pitchFamily="34" charset="0"/>
                <a:ea typeface="Segoe UI" panose="020B0502040204020203" pitchFamily="34" charset="0"/>
                <a:cs typeface="Segoe UI" panose="020B0502040204020203" pitchFamily="34" charset="0"/>
              </a:rPr>
              <a:t>Microsoft Azure</a:t>
            </a:r>
          </a:p>
        </p:txBody>
      </p:sp>
      <p:grpSp>
        <p:nvGrpSpPr>
          <p:cNvPr id="32" name="Group 31"/>
          <p:cNvGrpSpPr/>
          <p:nvPr/>
        </p:nvGrpSpPr>
        <p:grpSpPr>
          <a:xfrm>
            <a:off x="1013853" y="3057710"/>
            <a:ext cx="3312109" cy="1712573"/>
            <a:chOff x="1197031" y="3638102"/>
            <a:chExt cx="3247507" cy="1679170"/>
          </a:xfrm>
        </p:grpSpPr>
        <p:grpSp>
          <p:nvGrpSpPr>
            <p:cNvPr id="50" name="Group 49"/>
            <p:cNvGrpSpPr/>
            <p:nvPr/>
          </p:nvGrpSpPr>
          <p:grpSpPr>
            <a:xfrm>
              <a:off x="1197031" y="3638102"/>
              <a:ext cx="1064029" cy="1679170"/>
              <a:chOff x="1205346" y="4039982"/>
              <a:chExt cx="1064029" cy="1679170"/>
            </a:xfrm>
          </p:grpSpPr>
          <p:sp>
            <p:nvSpPr>
              <p:cNvPr id="9" name="Rectangle 8"/>
              <p:cNvSpPr/>
              <p:nvPr/>
            </p:nvSpPr>
            <p:spPr>
              <a:xfrm>
                <a:off x="1205346" y="4039982"/>
                <a:ext cx="1064029" cy="16791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Virtual Machines</a:t>
                </a:r>
              </a:p>
            </p:txBody>
          </p:sp>
          <p:sp>
            <p:nvSpPr>
              <p:cNvPr id="21" name="Rectangle 20"/>
              <p:cNvSpPr/>
              <p:nvPr/>
            </p:nvSpPr>
            <p:spPr>
              <a:xfrm>
                <a:off x="1280160" y="4650167"/>
                <a:ext cx="914400" cy="985862"/>
              </a:xfrm>
              <a:prstGeom prst="rect">
                <a:avLst/>
              </a:prstGeom>
              <a:solidFill>
                <a:srgbClr val="0070C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Stateful</a:t>
                </a: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 and stateless one-off solutions</a:t>
                </a:r>
              </a:p>
            </p:txBody>
          </p:sp>
        </p:grpSp>
        <p:grpSp>
          <p:nvGrpSpPr>
            <p:cNvPr id="51" name="Group 50"/>
            <p:cNvGrpSpPr/>
            <p:nvPr/>
          </p:nvGrpSpPr>
          <p:grpSpPr>
            <a:xfrm>
              <a:off x="2355273" y="3638102"/>
              <a:ext cx="997526" cy="1679169"/>
              <a:chOff x="2363588" y="4039982"/>
              <a:chExt cx="997526" cy="1679169"/>
            </a:xfrm>
          </p:grpSpPr>
          <p:sp>
            <p:nvSpPr>
              <p:cNvPr id="10" name="Rectangle 9"/>
              <p:cNvSpPr/>
              <p:nvPr/>
            </p:nvSpPr>
            <p:spPr>
              <a:xfrm>
                <a:off x="2363588" y="4039982"/>
                <a:ext cx="997526" cy="167916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608" fontAlgn="auto">
                  <a:spcBef>
                    <a:spcPts val="0"/>
                  </a:spcBef>
                  <a:spcAft>
                    <a:spcPts val="0"/>
                  </a:spcAft>
                  <a:defRPr/>
                </a:pPr>
                <a:r>
                  <a:rPr lang="en-US" sz="1400" kern="0" dirty="0">
                    <a:solidFill>
                      <a:prstClr val="white"/>
                    </a:solidFill>
                    <a:latin typeface="Segoe UI" panose="020B0502040204020203" pitchFamily="34" charset="0"/>
                    <a:ea typeface="Segoe UI" panose="020B0502040204020203" pitchFamily="34" charset="0"/>
                    <a:cs typeface="Segoe UI" panose="020B0502040204020203" pitchFamily="34" charset="0"/>
                  </a:rPr>
                  <a:t>VM Scale Sets</a:t>
                </a:r>
              </a:p>
            </p:txBody>
          </p:sp>
          <p:sp>
            <p:nvSpPr>
              <p:cNvPr id="22" name="Rectangle 21"/>
              <p:cNvSpPr/>
              <p:nvPr/>
            </p:nvSpPr>
            <p:spPr>
              <a:xfrm>
                <a:off x="2400993" y="4650167"/>
                <a:ext cx="914400" cy="9858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Scalable solutions</a:t>
                </a:r>
              </a:p>
            </p:txBody>
          </p:sp>
        </p:grpSp>
        <p:grpSp>
          <p:nvGrpSpPr>
            <p:cNvPr id="52" name="Group 51"/>
            <p:cNvGrpSpPr/>
            <p:nvPr/>
          </p:nvGrpSpPr>
          <p:grpSpPr>
            <a:xfrm>
              <a:off x="3447012" y="3638102"/>
              <a:ext cx="997526" cy="1679168"/>
              <a:chOff x="3455327" y="4039982"/>
              <a:chExt cx="997526" cy="1679168"/>
            </a:xfrm>
          </p:grpSpPr>
          <p:sp>
            <p:nvSpPr>
              <p:cNvPr id="11" name="Rectangle 10"/>
              <p:cNvSpPr/>
              <p:nvPr/>
            </p:nvSpPr>
            <p:spPr>
              <a:xfrm>
                <a:off x="3455327" y="4039982"/>
                <a:ext cx="997526" cy="1679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608" fontAlgn="auto">
                  <a:spcBef>
                    <a:spcPts val="0"/>
                  </a:spcBef>
                  <a:spcAft>
                    <a:spcPts val="0"/>
                  </a:spcAft>
                  <a:defRPr/>
                </a:pPr>
                <a:r>
                  <a:rPr lang="en-US" sz="1400" kern="0" dirty="0">
                    <a:solidFill>
                      <a:prstClr val="white"/>
                    </a:solidFill>
                    <a:latin typeface="Segoe UI" panose="020B0502040204020203" pitchFamily="34" charset="0"/>
                    <a:ea typeface="Segoe UI" panose="020B0502040204020203" pitchFamily="34" charset="0"/>
                    <a:cs typeface="Segoe UI" panose="020B0502040204020203" pitchFamily="34" charset="0"/>
                  </a:rPr>
                  <a:t>Container Service</a:t>
                </a:r>
              </a:p>
            </p:txBody>
          </p:sp>
          <p:sp>
            <p:nvSpPr>
              <p:cNvPr id="23" name="Rectangle 22"/>
              <p:cNvSpPr/>
              <p:nvPr/>
            </p:nvSpPr>
            <p:spPr>
              <a:xfrm>
                <a:off x="3496890" y="4650167"/>
                <a:ext cx="914400" cy="9858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Scalable, orchestrated Docker images deployed into containers</a:t>
                </a:r>
              </a:p>
            </p:txBody>
          </p:sp>
        </p:grpSp>
      </p:grpSp>
      <p:grpSp>
        <p:nvGrpSpPr>
          <p:cNvPr id="31" name="Group 30"/>
          <p:cNvGrpSpPr/>
          <p:nvPr/>
        </p:nvGrpSpPr>
        <p:grpSpPr>
          <a:xfrm>
            <a:off x="4980981" y="3077070"/>
            <a:ext cx="6445599" cy="1712572"/>
            <a:chOff x="4726893" y="3710523"/>
            <a:chExt cx="6445692" cy="1712597"/>
          </a:xfrm>
        </p:grpSpPr>
        <p:grpSp>
          <p:nvGrpSpPr>
            <p:cNvPr id="76" name="Group 75"/>
            <p:cNvGrpSpPr/>
            <p:nvPr/>
          </p:nvGrpSpPr>
          <p:grpSpPr>
            <a:xfrm>
              <a:off x="4726893" y="3710523"/>
              <a:ext cx="6445692" cy="1712597"/>
              <a:chOff x="4634544" y="3638100"/>
              <a:chExt cx="6319880" cy="1679170"/>
            </a:xfrm>
          </p:grpSpPr>
          <p:grpSp>
            <p:nvGrpSpPr>
              <p:cNvPr id="53" name="Group 52"/>
              <p:cNvGrpSpPr/>
              <p:nvPr/>
            </p:nvGrpSpPr>
            <p:grpSpPr>
              <a:xfrm>
                <a:off x="4634544" y="3638101"/>
                <a:ext cx="942039" cy="1679168"/>
                <a:chOff x="4642859" y="4039981"/>
                <a:chExt cx="942039" cy="1679168"/>
              </a:xfrm>
            </p:grpSpPr>
            <p:sp>
              <p:nvSpPr>
                <p:cNvPr id="20" name="Rectangle 19"/>
                <p:cNvSpPr/>
                <p:nvPr/>
              </p:nvSpPr>
              <p:spPr>
                <a:xfrm>
                  <a:off x="4645143" y="4039981"/>
                  <a:ext cx="939755" cy="1679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608" fontAlgn="auto">
                    <a:spcBef>
                      <a:spcPts val="0"/>
                    </a:spcBef>
                    <a:spcAft>
                      <a:spcPts val="0"/>
                    </a:spcAft>
                    <a:defRPr/>
                  </a:pPr>
                  <a:r>
                    <a:rPr lang="en-US" sz="1400" kern="0" dirty="0">
                      <a:solidFill>
                        <a:prstClr val="white"/>
                      </a:solidFill>
                      <a:latin typeface="Segoe UI" panose="020B0502040204020203" pitchFamily="34" charset="0"/>
                      <a:ea typeface="Segoe UI" panose="020B0502040204020203" pitchFamily="34" charset="0"/>
                      <a:cs typeface="Segoe UI" panose="020B0502040204020203" pitchFamily="34" charset="0"/>
                    </a:rPr>
                    <a:t>Batch</a:t>
                  </a:r>
                </a:p>
              </p:txBody>
            </p:sp>
            <p:sp>
              <p:nvSpPr>
                <p:cNvPr id="24" name="Rectangle 23"/>
                <p:cNvSpPr/>
                <p:nvPr/>
              </p:nvSpPr>
              <p:spPr>
                <a:xfrm>
                  <a:off x="4642859" y="4706842"/>
                  <a:ext cx="934646" cy="9858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Custom High Performance Computing solutions</a:t>
                  </a:r>
                </a:p>
              </p:txBody>
            </p:sp>
          </p:grpSp>
          <p:grpSp>
            <p:nvGrpSpPr>
              <p:cNvPr id="58" name="Group 57"/>
              <p:cNvGrpSpPr/>
              <p:nvPr/>
            </p:nvGrpSpPr>
            <p:grpSpPr>
              <a:xfrm>
                <a:off x="5659001" y="3638100"/>
                <a:ext cx="861057" cy="1679167"/>
                <a:chOff x="5667316" y="4039980"/>
                <a:chExt cx="861057" cy="1679167"/>
              </a:xfrm>
            </p:grpSpPr>
            <p:sp>
              <p:nvSpPr>
                <p:cNvPr id="19" name="Rectangle 18"/>
                <p:cNvSpPr/>
                <p:nvPr/>
              </p:nvSpPr>
              <p:spPr>
                <a:xfrm>
                  <a:off x="5667316" y="4039980"/>
                  <a:ext cx="861057" cy="167916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608" fontAlgn="auto">
                    <a:spcBef>
                      <a:spcPts val="0"/>
                    </a:spcBef>
                    <a:spcAft>
                      <a:spcPts val="0"/>
                    </a:spcAft>
                    <a:defRPr/>
                  </a:pPr>
                  <a:r>
                    <a:rPr lang="en-US" sz="1400" kern="0" dirty="0">
                      <a:solidFill>
                        <a:prstClr val="white"/>
                      </a:solidFill>
                      <a:latin typeface="Segoe UI" panose="020B0502040204020203" pitchFamily="34" charset="0"/>
                      <a:ea typeface="Segoe UI" panose="020B0502040204020203" pitchFamily="34" charset="0"/>
                      <a:cs typeface="Segoe UI" panose="020B0502040204020203" pitchFamily="34" charset="0"/>
                    </a:rPr>
                    <a:t>Open Source PaaS</a:t>
                  </a:r>
                </a:p>
              </p:txBody>
            </p:sp>
            <p:sp>
              <p:nvSpPr>
                <p:cNvPr id="25" name="Rectangle 24"/>
                <p:cNvSpPr/>
                <p:nvPr/>
              </p:nvSpPr>
              <p:spPr>
                <a:xfrm>
                  <a:off x="5669510" y="4845248"/>
                  <a:ext cx="813633" cy="7907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Cloud Foundry,</a:t>
                  </a:r>
                </a:p>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err="1">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OpenShift</a:t>
                  </a:r>
                  <a:endParaRPr kumimoji="0" lang="en-US" sz="900" b="0" i="0" u="none" strike="noStrike" kern="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59" name="Group 58"/>
              <p:cNvGrpSpPr/>
              <p:nvPr/>
            </p:nvGrpSpPr>
            <p:grpSpPr>
              <a:xfrm>
                <a:off x="6602477" y="3638101"/>
                <a:ext cx="987551" cy="1679168"/>
                <a:chOff x="6610792" y="4039981"/>
                <a:chExt cx="987551" cy="1679168"/>
              </a:xfrm>
            </p:grpSpPr>
            <p:sp>
              <p:nvSpPr>
                <p:cNvPr id="18" name="Rectangle 17"/>
                <p:cNvSpPr/>
                <p:nvPr/>
              </p:nvSpPr>
              <p:spPr>
                <a:xfrm>
                  <a:off x="6613779" y="4039981"/>
                  <a:ext cx="982280" cy="1679168"/>
                </a:xfrm>
                <a:prstGeom prst="rect">
                  <a:avLst/>
                </a:prstGeom>
                <a:solidFill>
                  <a:srgbClr val="0031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608" fontAlgn="auto">
                    <a:spcBef>
                      <a:spcPts val="0"/>
                    </a:spcBef>
                    <a:spcAft>
                      <a:spcPts val="0"/>
                    </a:spcAft>
                    <a:defRPr/>
                  </a:pPr>
                  <a:r>
                    <a:rPr lang="en-US" sz="1400" kern="0" dirty="0">
                      <a:solidFill>
                        <a:prstClr val="white"/>
                      </a:solidFill>
                      <a:latin typeface="Segoe UI" panose="020B0502040204020203" pitchFamily="34" charset="0"/>
                      <a:ea typeface="Segoe UI" panose="020B0502040204020203" pitchFamily="34" charset="0"/>
                      <a:cs typeface="Segoe UI" panose="020B0502040204020203" pitchFamily="34" charset="0"/>
                    </a:rPr>
                    <a:t>Service Fabric</a:t>
                  </a:r>
                </a:p>
              </p:txBody>
            </p:sp>
            <p:sp>
              <p:nvSpPr>
                <p:cNvPr id="26" name="Rectangle 25"/>
                <p:cNvSpPr/>
                <p:nvPr/>
              </p:nvSpPr>
              <p:spPr>
                <a:xfrm>
                  <a:off x="6610792" y="4627333"/>
                  <a:ext cx="987551" cy="98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Custom </a:t>
                  </a:r>
                  <a:r>
                    <a:rPr kumimoji="0" lang="en-US" sz="900" b="0" i="0" u="none" strike="noStrike" kern="0" cap="none" spc="0" normalizeH="0" baseline="0" noProof="0" dirty="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Microservice</a:t>
                  </a: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-based stateless and </a:t>
                  </a:r>
                  <a:r>
                    <a:rPr kumimoji="0" lang="en-US" sz="900" b="0" i="0" u="none" strike="noStrike" kern="0" cap="none" spc="0" normalizeH="0" baseline="0" noProof="0" dirty="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stateful</a:t>
                  </a: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 solutions</a:t>
                  </a:r>
                </a:p>
              </p:txBody>
            </p:sp>
          </p:grpSp>
          <p:grpSp>
            <p:nvGrpSpPr>
              <p:cNvPr id="75" name="Group 74"/>
              <p:cNvGrpSpPr/>
              <p:nvPr/>
            </p:nvGrpSpPr>
            <p:grpSpPr>
              <a:xfrm>
                <a:off x="7641441" y="3638102"/>
                <a:ext cx="3312983" cy="1679168"/>
                <a:chOff x="7641441" y="3638102"/>
                <a:chExt cx="3312983" cy="1679168"/>
              </a:xfrm>
            </p:grpSpPr>
            <p:sp>
              <p:nvSpPr>
                <p:cNvPr id="17" name="Rectangle 16"/>
                <p:cNvSpPr/>
                <p:nvPr/>
              </p:nvSpPr>
              <p:spPr>
                <a:xfrm>
                  <a:off x="7641441" y="3638102"/>
                  <a:ext cx="3312983" cy="1679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608" fontAlgn="auto">
                    <a:spcBef>
                      <a:spcPts val="0"/>
                    </a:spcBef>
                    <a:spcAft>
                      <a:spcPts val="0"/>
                    </a:spcAft>
                    <a:defRPr/>
                  </a:pPr>
                  <a:r>
                    <a:rPr lang="en-US" sz="1400" kern="0" dirty="0">
                      <a:solidFill>
                        <a:prstClr val="white"/>
                      </a:solidFill>
                      <a:latin typeface="Segoe UI" panose="020B0502040204020203" pitchFamily="34" charset="0"/>
                      <a:ea typeface="Segoe UI" panose="020B0502040204020203" pitchFamily="34" charset="0"/>
                      <a:cs typeface="Segoe UI" panose="020B0502040204020203" pitchFamily="34" charset="0"/>
                    </a:rPr>
                    <a:t>App Service</a:t>
                  </a:r>
                </a:p>
              </p:txBody>
            </p:sp>
            <p:sp>
              <p:nvSpPr>
                <p:cNvPr id="27" name="Rectangle 26"/>
                <p:cNvSpPr/>
                <p:nvPr/>
              </p:nvSpPr>
              <p:spPr>
                <a:xfrm>
                  <a:off x="8616623" y="4282492"/>
                  <a:ext cx="956256" cy="804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Template based rapid development web, mobile and API solutions</a:t>
                  </a:r>
                </a:p>
              </p:txBody>
            </p:sp>
            <p:sp>
              <p:nvSpPr>
                <p:cNvPr id="28" name="Rectangle 27"/>
                <p:cNvSpPr/>
                <p:nvPr/>
              </p:nvSpPr>
              <p:spPr>
                <a:xfrm>
                  <a:off x="9531763" y="4304109"/>
                  <a:ext cx="826444" cy="804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Orchestrated workflow based integration solutions</a:t>
                  </a:r>
                </a:p>
              </p:txBody>
            </p:sp>
            <p:sp>
              <p:nvSpPr>
                <p:cNvPr id="12" name="Rectangle 11"/>
                <p:cNvSpPr/>
                <p:nvPr/>
              </p:nvSpPr>
              <p:spPr>
                <a:xfrm>
                  <a:off x="9729704" y="4001111"/>
                  <a:ext cx="445115" cy="226330"/>
                </a:xfrm>
                <a:prstGeom prst="rect">
                  <a:avLst/>
                </a:prstGeom>
              </p:spPr>
              <p:txBody>
                <a:bodyPr wrap="none">
                  <a:spAutoFit/>
                </a:bodyPr>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Logic</a:t>
                  </a:r>
                </a:p>
              </p:txBody>
            </p:sp>
            <p:sp>
              <p:nvSpPr>
                <p:cNvPr id="68" name="Rectangle 67"/>
                <p:cNvSpPr/>
                <p:nvPr/>
              </p:nvSpPr>
              <p:spPr>
                <a:xfrm>
                  <a:off x="8496535" y="4001111"/>
                  <a:ext cx="1160505" cy="226330"/>
                </a:xfrm>
                <a:prstGeom prst="rect">
                  <a:avLst/>
                </a:prstGeom>
              </p:spPr>
              <p:txBody>
                <a:bodyPr wrap="square">
                  <a:spAutoFit/>
                </a:bodyPr>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Web, Mobile &amp; API</a:t>
                  </a:r>
                </a:p>
              </p:txBody>
            </p:sp>
          </p:grpSp>
        </p:grpSp>
        <p:sp>
          <p:nvSpPr>
            <p:cNvPr id="55" name="Rectangle 54"/>
            <p:cNvSpPr/>
            <p:nvPr/>
          </p:nvSpPr>
          <p:spPr>
            <a:xfrm>
              <a:off x="7825989" y="4355140"/>
              <a:ext cx="912391" cy="8205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All the goodness of App Service in a dedicated environment</a:t>
              </a:r>
            </a:p>
          </p:txBody>
        </p:sp>
        <p:sp>
          <p:nvSpPr>
            <p:cNvPr id="56" name="Rectangle 55"/>
            <p:cNvSpPr/>
            <p:nvPr/>
          </p:nvSpPr>
          <p:spPr>
            <a:xfrm>
              <a:off x="7814872" y="4080760"/>
              <a:ext cx="941952" cy="230835"/>
            </a:xfrm>
            <a:prstGeom prst="rect">
              <a:avLst/>
            </a:prstGeom>
          </p:spPr>
          <p:txBody>
            <a:bodyPr wrap="square">
              <a:spAutoFit/>
            </a:bodyPr>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Environments</a:t>
              </a:r>
            </a:p>
          </p:txBody>
        </p:sp>
      </p:grpSp>
      <p:sp>
        <p:nvSpPr>
          <p:cNvPr id="61" name="Rectangle 60"/>
          <p:cNvSpPr/>
          <p:nvPr/>
        </p:nvSpPr>
        <p:spPr>
          <a:xfrm>
            <a:off x="10756433" y="3749456"/>
            <a:ext cx="638409" cy="82054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608" fontAlgn="auto">
              <a:spcBef>
                <a:spcPts val="0"/>
              </a:spcBef>
              <a:spcAft>
                <a:spcPts val="0"/>
              </a:spcAft>
              <a:defRPr/>
            </a:pPr>
            <a:r>
              <a:rPr lang="en-US" sz="900" kern="0" dirty="0">
                <a:solidFill>
                  <a:prstClr val="white"/>
                </a:solidFill>
                <a:latin typeface="Segoe UI" panose="020B0502040204020203" pitchFamily="34" charset="0"/>
                <a:ea typeface="Segoe UI" panose="020B0502040204020203" pitchFamily="34" charset="0"/>
                <a:cs typeface="Segoe UI" panose="020B0502040204020203" pitchFamily="34" charset="0"/>
              </a:rPr>
              <a:t>Event driven on-demand compute</a:t>
            </a:r>
          </a:p>
        </p:txBody>
      </p:sp>
      <p:sp>
        <p:nvSpPr>
          <p:cNvPr id="63" name="Rectangle 62"/>
          <p:cNvSpPr/>
          <p:nvPr/>
        </p:nvSpPr>
        <p:spPr>
          <a:xfrm>
            <a:off x="10722566" y="3445275"/>
            <a:ext cx="673581" cy="230832"/>
          </a:xfrm>
          <a:prstGeom prst="rect">
            <a:avLst/>
          </a:prstGeom>
        </p:spPr>
        <p:txBody>
          <a:bodyPr wrap="none">
            <a:spAutoFit/>
          </a:bodyPr>
          <a:lstStyle/>
          <a:p>
            <a:pPr algn="ctr" defTabSz="932608" fontAlgn="auto">
              <a:spcBef>
                <a:spcPts val="0"/>
              </a:spcBef>
              <a:spcAft>
                <a:spcPts val="0"/>
              </a:spcAft>
              <a:defRPr/>
            </a:pPr>
            <a:r>
              <a:rPr lang="en-US" sz="900" kern="0" dirty="0">
                <a:solidFill>
                  <a:prstClr val="white"/>
                </a:solidFill>
                <a:latin typeface="Segoe UI" panose="020B0502040204020203" pitchFamily="34" charset="0"/>
                <a:ea typeface="Segoe UI" panose="020B0502040204020203" pitchFamily="34" charset="0"/>
                <a:cs typeface="Segoe UI" panose="020B0502040204020203" pitchFamily="34" charset="0"/>
              </a:rPr>
              <a:t>Functions</a:t>
            </a:r>
          </a:p>
        </p:txBody>
      </p:sp>
      <p:sp>
        <p:nvSpPr>
          <p:cNvPr id="65" name="Rectangle 64"/>
          <p:cNvSpPr/>
          <p:nvPr/>
        </p:nvSpPr>
        <p:spPr>
          <a:xfrm>
            <a:off x="3604797" y="1585161"/>
            <a:ext cx="2377440" cy="440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505050"/>
                </a:solidFill>
                <a:effectLst/>
                <a:uLnTx/>
                <a:uFillTx/>
                <a:latin typeface="Segoe UI Semilight" panose="020B0402040204020203" pitchFamily="34" charset="0"/>
                <a:cs typeface="Segoe UI Semilight" panose="020B0402040204020203" pitchFamily="34" charset="0"/>
              </a:rPr>
              <a:t>Operations</a:t>
            </a:r>
          </a:p>
        </p:txBody>
      </p:sp>
      <p:sp>
        <p:nvSpPr>
          <p:cNvPr id="73" name="Rectangle 72"/>
          <p:cNvSpPr/>
          <p:nvPr/>
        </p:nvSpPr>
        <p:spPr>
          <a:xfrm>
            <a:off x="6368354" y="1591159"/>
            <a:ext cx="2676393" cy="440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505050"/>
                </a:solidFill>
                <a:effectLst/>
                <a:uLnTx/>
                <a:uFillTx/>
                <a:latin typeface="Segoe UI Semilight" panose="020B0402040204020203" pitchFamily="34" charset="0"/>
                <a:cs typeface="Segoe UI Semilight" panose="020B0402040204020203" pitchFamily="34" charset="0"/>
              </a:rPr>
              <a:t>DBAs and data scientists</a:t>
            </a:r>
          </a:p>
        </p:txBody>
      </p:sp>
      <p:sp>
        <p:nvSpPr>
          <p:cNvPr id="74" name="Rectangle 73"/>
          <p:cNvSpPr/>
          <p:nvPr/>
        </p:nvSpPr>
        <p:spPr>
          <a:xfrm>
            <a:off x="9049473" y="1585160"/>
            <a:ext cx="2377440" cy="440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505050"/>
                </a:solidFill>
                <a:effectLst/>
                <a:uLnTx/>
                <a:uFillTx/>
                <a:latin typeface="Segoe UI Semilight" panose="020B0402040204020203" pitchFamily="34" charset="0"/>
                <a:cs typeface="Segoe UI Semilight" panose="020B0402040204020203" pitchFamily="34" charset="0"/>
              </a:rPr>
              <a:t>Business</a:t>
            </a:r>
          </a:p>
        </p:txBody>
      </p:sp>
      <p:pic>
        <p:nvPicPr>
          <p:cNvPr id="34" name="Picture 33"/>
          <p:cNvPicPr>
            <a:picLocks noChangeAspect="1"/>
          </p:cNvPicPr>
          <p:nvPr/>
        </p:nvPicPr>
        <p:blipFill>
          <a:blip r:embed="rId3"/>
          <a:stretch>
            <a:fillRect/>
          </a:stretch>
        </p:blipFill>
        <p:spPr>
          <a:xfrm>
            <a:off x="1745897" y="5756345"/>
            <a:ext cx="2523154" cy="561061"/>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482071" y="5975326"/>
            <a:ext cx="481462" cy="134366"/>
          </a:xfrm>
          <a:prstGeom prst="rect">
            <a:avLst/>
          </a:prstGeom>
        </p:spPr>
      </p:pic>
      <p:pic>
        <p:nvPicPr>
          <p:cNvPr id="86" name="Picture 8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133281" y="5879312"/>
            <a:ext cx="249933" cy="286895"/>
          </a:xfrm>
          <a:prstGeom prst="rect">
            <a:avLst/>
          </a:prstGeom>
        </p:spPr>
      </p:pic>
      <p:pic>
        <p:nvPicPr>
          <p:cNvPr id="87" name="Picture 8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7154" y="2665885"/>
            <a:ext cx="783021" cy="183260"/>
          </a:xfrm>
          <a:prstGeom prst="rect">
            <a:avLst/>
          </a:prstGeom>
        </p:spPr>
      </p:pic>
      <p:pic>
        <p:nvPicPr>
          <p:cNvPr id="88" name="Picture 87"/>
          <p:cNvPicPr>
            <a:picLocks noChangeAspect="1"/>
          </p:cNvPicPr>
          <p:nvPr/>
        </p:nvPicPr>
        <p:blipFill>
          <a:blip r:embed="rId7"/>
          <a:stretch>
            <a:fillRect/>
          </a:stretch>
        </p:blipFill>
        <p:spPr>
          <a:xfrm>
            <a:off x="885225" y="2274819"/>
            <a:ext cx="766460" cy="154200"/>
          </a:xfrm>
          <a:prstGeom prst="rect">
            <a:avLst/>
          </a:prstGeom>
        </p:spPr>
      </p:pic>
      <p:pic>
        <p:nvPicPr>
          <p:cNvPr id="89" name="Picture 88" descr="File:Python-logo-notext.svg"/>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455505" y="5836671"/>
            <a:ext cx="368483" cy="368483"/>
          </a:xfrm>
          <a:prstGeom prst="rect">
            <a:avLst/>
          </a:prstGeom>
        </p:spPr>
      </p:pic>
      <p:pic>
        <p:nvPicPr>
          <p:cNvPr id="90" name="Picture 8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798885" y="5920398"/>
            <a:ext cx="346331" cy="185925"/>
          </a:xfrm>
          <a:prstGeom prst="rect">
            <a:avLst/>
          </a:prstGeom>
        </p:spPr>
      </p:pic>
      <p:pic>
        <p:nvPicPr>
          <p:cNvPr id="91" name="Picture 90"/>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7141822" y="5795011"/>
            <a:ext cx="413863" cy="413863"/>
          </a:xfrm>
          <a:prstGeom prst="rect">
            <a:avLst/>
          </a:prstGeom>
        </p:spPr>
      </p:pic>
      <p:pic>
        <p:nvPicPr>
          <p:cNvPr id="92" name="Picture 9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874650" y="2245535"/>
            <a:ext cx="843351" cy="228187"/>
          </a:xfrm>
          <a:prstGeom prst="rect">
            <a:avLst/>
          </a:prstGeom>
        </p:spPr>
      </p:pic>
      <p:pic>
        <p:nvPicPr>
          <p:cNvPr id="93" name="Picture 92"/>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6923897" y="2649151"/>
            <a:ext cx="628374" cy="209576"/>
          </a:xfrm>
          <a:prstGeom prst="rect">
            <a:avLst/>
          </a:prstGeom>
        </p:spPr>
      </p:pic>
      <p:pic>
        <p:nvPicPr>
          <p:cNvPr id="94" name="Picture 93"/>
          <p:cNvPicPr>
            <a:picLocks noChangeAspect="1"/>
          </p:cNvPicPr>
          <p:nvPr/>
        </p:nvPicPr>
        <p:blipFill>
          <a:blip r:embed="rId13"/>
          <a:stretch>
            <a:fillRect/>
          </a:stretch>
        </p:blipFill>
        <p:spPr>
          <a:xfrm>
            <a:off x="8424504" y="2575681"/>
            <a:ext cx="340381" cy="347725"/>
          </a:xfrm>
          <a:prstGeom prst="rect">
            <a:avLst/>
          </a:prstGeom>
        </p:spPr>
      </p:pic>
      <p:pic>
        <p:nvPicPr>
          <p:cNvPr id="95" name="Picture 94"/>
          <p:cNvPicPr>
            <a:picLocks noChangeAspect="1"/>
          </p:cNvPicPr>
          <p:nvPr/>
        </p:nvPicPr>
        <p:blipFill>
          <a:blip r:embed="rId14"/>
          <a:stretch>
            <a:fillRect/>
          </a:stretch>
        </p:blipFill>
        <p:spPr>
          <a:xfrm>
            <a:off x="7264420" y="2281858"/>
            <a:ext cx="516492" cy="236224"/>
          </a:xfrm>
          <a:prstGeom prst="rect">
            <a:avLst/>
          </a:prstGeom>
        </p:spPr>
      </p:pic>
      <p:pic>
        <p:nvPicPr>
          <p:cNvPr id="96" name="Picture 95"/>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6072057" y="2336255"/>
            <a:ext cx="961512" cy="249031"/>
          </a:xfrm>
          <a:prstGeom prst="rect">
            <a:avLst/>
          </a:prstGeom>
        </p:spPr>
      </p:pic>
      <p:pic>
        <p:nvPicPr>
          <p:cNvPr id="98" name="Picture 97"/>
          <p:cNvPicPr>
            <a:picLocks noChangeAspect="1"/>
          </p:cNvPicPr>
          <p:nvPr/>
        </p:nvPicPr>
        <p:blipFill>
          <a:blip r:embed="rId16" cstate="screen">
            <a:extLst>
              <a:ext uri="{28A0092B-C50C-407E-A947-70E740481C1C}">
                <a14:useLocalDpi xmlns:a14="http://schemas.microsoft.com/office/drawing/2010/main" val="0"/>
              </a:ext>
            </a:extLst>
          </a:blip>
          <a:stretch>
            <a:fillRect/>
          </a:stretch>
        </p:blipFill>
        <p:spPr>
          <a:xfrm>
            <a:off x="8172515" y="2222142"/>
            <a:ext cx="979740" cy="326580"/>
          </a:xfrm>
          <a:prstGeom prst="rect">
            <a:avLst/>
          </a:prstGeom>
        </p:spPr>
      </p:pic>
      <p:pic>
        <p:nvPicPr>
          <p:cNvPr id="100" name="Picture 99" descr="Crear un cluster con MariaDB Galera Cluster"/>
          <p:cNvPicPr>
            <a:picLocks noChangeAspect="1"/>
          </p:cNvPicPr>
          <p:nvPr/>
        </p:nvPicPr>
        <p:blipFill>
          <a:blip r:embed="rId17"/>
          <a:stretch>
            <a:fillRect/>
          </a:stretch>
        </p:blipFill>
        <p:spPr>
          <a:xfrm>
            <a:off x="7702657" y="2530562"/>
            <a:ext cx="515490" cy="387665"/>
          </a:xfrm>
          <a:prstGeom prst="rect">
            <a:avLst/>
          </a:prstGeom>
        </p:spPr>
      </p:pic>
      <p:pic>
        <p:nvPicPr>
          <p:cNvPr id="101" name="Picture 100"/>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450040" y="2086684"/>
            <a:ext cx="981487" cy="458316"/>
          </a:xfrm>
          <a:prstGeom prst="rect">
            <a:avLst/>
          </a:prstGeom>
        </p:spPr>
      </p:pic>
      <p:pic>
        <p:nvPicPr>
          <p:cNvPr id="102" name="Picture 101"/>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3690006" y="2266859"/>
            <a:ext cx="419025" cy="411761"/>
          </a:xfrm>
          <a:prstGeom prst="rect">
            <a:avLst/>
          </a:prstGeom>
        </p:spPr>
      </p:pic>
      <p:pic>
        <p:nvPicPr>
          <p:cNvPr id="103" name="Picture 102"/>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4082350" y="2526127"/>
            <a:ext cx="456761" cy="361124"/>
          </a:xfrm>
          <a:prstGeom prst="rect">
            <a:avLst/>
          </a:prstGeom>
        </p:spPr>
      </p:pic>
      <p:pic>
        <p:nvPicPr>
          <p:cNvPr id="106" name="Picture 105"/>
          <p:cNvPicPr>
            <a:picLocks noChangeAspect="1"/>
          </p:cNvPicPr>
          <p:nvPr/>
        </p:nvPicPr>
        <p:blipFill>
          <a:blip r:embed="rId21"/>
          <a:stretch>
            <a:fillRect/>
          </a:stretch>
        </p:blipFill>
        <p:spPr>
          <a:xfrm>
            <a:off x="4820681" y="2541362"/>
            <a:ext cx="328342" cy="343099"/>
          </a:xfrm>
          <a:prstGeom prst="rect">
            <a:avLst/>
          </a:prstGeom>
        </p:spPr>
      </p:pic>
      <p:pic>
        <p:nvPicPr>
          <p:cNvPr id="109" name="Picture 8" descr="https://hashicorp.com/images/blog/terraform/small-a17be924.png"/>
          <p:cNvPicPr>
            <a:picLocks noChangeAspect="1" noChangeArrowheads="1"/>
          </p:cNvPicPr>
          <p:nvPr/>
        </p:nvPicPr>
        <p:blipFill>
          <a:blip r:embed="rId22" cstate="screen">
            <a:extLst>
              <a:ext uri="{28A0092B-C50C-407E-A947-70E740481C1C}">
                <a14:useLocalDpi xmlns:a14="http://schemas.microsoft.com/office/drawing/2010/main" val="0"/>
              </a:ext>
            </a:extLst>
          </a:blip>
          <a:srcRect/>
          <a:stretch>
            <a:fillRect/>
          </a:stretch>
        </p:blipFill>
        <p:spPr bwMode="auto">
          <a:xfrm>
            <a:off x="5371218" y="2596774"/>
            <a:ext cx="253432" cy="253432"/>
          </a:xfrm>
          <a:prstGeom prst="rect">
            <a:avLst/>
          </a:prstGeom>
          <a:noFill/>
          <a:extLst>
            <a:ext uri="{909E8E84-426E-40dd-AFC4-6F175D3DCCD1}">
              <a14:hiddenFill xmlns:a14="http://schemas.microsoft.com/office/drawing/2010/main" xmlns="">
                <a:solidFill>
                  <a:srgbClr val="FFFFFF"/>
                </a:solidFill>
              </a14:hiddenFill>
            </a:ext>
          </a:extLst>
        </p:spPr>
      </p:pic>
      <p:pic>
        <p:nvPicPr>
          <p:cNvPr id="111" name="Picture 110"/>
          <p:cNvPicPr>
            <a:picLocks noChangeAspect="1"/>
          </p:cNvPicPr>
          <p:nvPr/>
        </p:nvPicPr>
        <p:blipFill>
          <a:blip r:embed="rId23" cstate="screen">
            <a:extLst>
              <a:ext uri="{28A0092B-C50C-407E-A947-70E740481C1C}">
                <a14:useLocalDpi xmlns:a14="http://schemas.microsoft.com/office/drawing/2010/main" val="0"/>
              </a:ext>
            </a:extLst>
          </a:blip>
          <a:stretch>
            <a:fillRect/>
          </a:stretch>
        </p:blipFill>
        <p:spPr>
          <a:xfrm>
            <a:off x="2711617" y="2599516"/>
            <a:ext cx="309843" cy="364927"/>
          </a:xfrm>
          <a:prstGeom prst="rect">
            <a:avLst/>
          </a:prstGeom>
        </p:spPr>
      </p:pic>
      <p:pic>
        <p:nvPicPr>
          <p:cNvPr id="112" name="Picture 111"/>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276415" y="2548722"/>
            <a:ext cx="346448" cy="410929"/>
          </a:xfrm>
          <a:prstGeom prst="rect">
            <a:avLst/>
          </a:prstGeom>
        </p:spPr>
      </p:pic>
      <p:pic>
        <p:nvPicPr>
          <p:cNvPr id="113" name="Picture 112" descr="hashicorp san francisco ca http www hashicorp com hello @ hashicorp ..."/>
          <p:cNvPicPr>
            <a:picLocks noChangeAspect="1"/>
          </p:cNvPicPr>
          <p:nvPr/>
        </p:nvPicPr>
        <p:blipFill>
          <a:blip r:embed="rId25"/>
          <a:stretch>
            <a:fillRect/>
          </a:stretch>
        </p:blipFill>
        <p:spPr>
          <a:xfrm>
            <a:off x="1886784" y="2598046"/>
            <a:ext cx="317933" cy="317933"/>
          </a:xfrm>
          <a:prstGeom prst="rect">
            <a:avLst/>
          </a:prstGeom>
        </p:spPr>
      </p:pic>
      <p:pic>
        <p:nvPicPr>
          <p:cNvPr id="114" name="Picture 2"/>
          <p:cNvPicPr>
            <a:picLocks noChangeAspect="1" noChangeArrowheads="1"/>
          </p:cNvPicPr>
          <p:nvPr/>
        </p:nvPicPr>
        <p:blipFill>
          <a:blip r:embed="rId26" cstate="screen">
            <a:extLst>
              <a:ext uri="{28A0092B-C50C-407E-A947-70E740481C1C}">
                <a14:useLocalDpi xmlns:a14="http://schemas.microsoft.com/office/drawing/2010/main" val="0"/>
              </a:ext>
            </a:extLst>
          </a:blip>
          <a:stretch>
            <a:fillRect/>
          </a:stretch>
        </p:blipFill>
        <p:spPr bwMode="auto">
          <a:xfrm>
            <a:off x="6156425" y="4869212"/>
            <a:ext cx="552775" cy="552775"/>
          </a:xfrm>
          <a:prstGeom prst="rect">
            <a:avLst/>
          </a:prstGeom>
          <a:extLst>
            <a:ext uri="{909E8E84-426E-40dd-AFC4-6F175D3DCCD1}">
              <a14:hiddenFill xmlns:a14="http://schemas.microsoft.com/office/drawing/2010/main" xmlns="">
                <a:solidFill>
                  <a:srgbClr val="FFFFFF"/>
                </a:solidFill>
              </a14:hiddenFill>
            </a:ext>
          </a:extLst>
        </p:spPr>
      </p:pic>
      <p:sp>
        <p:nvSpPr>
          <p:cNvPr id="35" name="TextBox 34"/>
          <p:cNvSpPr txBox="1"/>
          <p:nvPr/>
        </p:nvSpPr>
        <p:spPr>
          <a:xfrm>
            <a:off x="9044748" y="2218673"/>
            <a:ext cx="2350312" cy="584775"/>
          </a:xfrm>
          <a:prstGeom prst="rect">
            <a:avLst/>
          </a:prstGeom>
          <a:noFill/>
        </p:spPr>
        <p:txBody>
          <a:bodyPr wrap="square" rtlCol="0">
            <a:spAutoFit/>
          </a:bodyPr>
          <a:lstStyle/>
          <a:p>
            <a:pPr algn="ctr"/>
            <a:r>
              <a:rPr lang="en-US" sz="1600" dirty="0"/>
              <a:t>Office</a:t>
            </a:r>
          </a:p>
          <a:p>
            <a:pPr algn="ctr"/>
            <a:r>
              <a:rPr lang="en-US" sz="1600" dirty="0" err="1"/>
              <a:t>PowerBI</a:t>
            </a:r>
            <a:endParaRPr lang="en-US" sz="1600" dirty="0"/>
          </a:p>
        </p:txBody>
      </p:sp>
      <p:pic>
        <p:nvPicPr>
          <p:cNvPr id="115" name="Picture 114"/>
          <p:cNvPicPr>
            <a:picLocks noChangeAspect="1"/>
          </p:cNvPicPr>
          <p:nvPr/>
        </p:nvPicPr>
        <p:blipFill>
          <a:blip r:embed="rId27" cstate="screen">
            <a:lum bright="70000" contrast="-70000"/>
            <a:extLst>
              <a:ext uri="{28A0092B-C50C-407E-A947-70E740481C1C}">
                <a14:useLocalDpi xmlns:a14="http://schemas.microsoft.com/office/drawing/2010/main" val="0"/>
              </a:ext>
            </a:extLst>
          </a:blip>
          <a:stretch>
            <a:fillRect/>
          </a:stretch>
        </p:blipFill>
        <p:spPr>
          <a:xfrm>
            <a:off x="10722566" y="4546940"/>
            <a:ext cx="615191" cy="171687"/>
          </a:xfrm>
          <a:prstGeom prst="rect">
            <a:avLst/>
          </a:prstGeom>
          <a:effectLst>
            <a:glow rad="101600">
              <a:schemeClr val="accent4">
                <a:satMod val="175000"/>
                <a:alpha val="40000"/>
              </a:schemeClr>
            </a:glow>
          </a:effectLst>
        </p:spPr>
      </p:pic>
      <p:pic>
        <p:nvPicPr>
          <p:cNvPr id="116" name="Picture 115"/>
          <p:cNvPicPr>
            <a:picLocks noChangeAspect="1"/>
          </p:cNvPicPr>
          <p:nvPr/>
        </p:nvPicPr>
        <p:blipFill>
          <a:blip r:embed="rId27" cstate="screen">
            <a:lum bright="70000" contrast="-70000"/>
            <a:extLst>
              <a:ext uri="{28A0092B-C50C-407E-A947-70E740481C1C}">
                <a14:useLocalDpi xmlns:a14="http://schemas.microsoft.com/office/drawing/2010/main" val="0"/>
              </a:ext>
            </a:extLst>
          </a:blip>
          <a:stretch>
            <a:fillRect/>
          </a:stretch>
        </p:blipFill>
        <p:spPr>
          <a:xfrm>
            <a:off x="7198049" y="4546940"/>
            <a:ext cx="615191" cy="171687"/>
          </a:xfrm>
          <a:prstGeom prst="rect">
            <a:avLst/>
          </a:prstGeom>
          <a:effectLst>
            <a:glow rad="101600">
              <a:schemeClr val="accent4">
                <a:satMod val="175000"/>
                <a:alpha val="40000"/>
              </a:schemeClr>
            </a:glow>
          </a:effectLst>
        </p:spPr>
      </p:pic>
      <p:pic>
        <p:nvPicPr>
          <p:cNvPr id="117" name="Picture 116"/>
          <p:cNvPicPr>
            <a:picLocks noChangeAspect="1"/>
          </p:cNvPicPr>
          <p:nvPr/>
        </p:nvPicPr>
        <p:blipFill>
          <a:blip r:embed="rId27" cstate="screen">
            <a:lum bright="70000" contrast="-70000"/>
            <a:extLst>
              <a:ext uri="{28A0092B-C50C-407E-A947-70E740481C1C}">
                <a14:useLocalDpi xmlns:a14="http://schemas.microsoft.com/office/drawing/2010/main" val="0"/>
              </a:ext>
            </a:extLst>
          </a:blip>
          <a:stretch>
            <a:fillRect/>
          </a:stretch>
        </p:blipFill>
        <p:spPr>
          <a:xfrm>
            <a:off x="6151086" y="4546940"/>
            <a:ext cx="615191" cy="171687"/>
          </a:xfrm>
          <a:prstGeom prst="rect">
            <a:avLst/>
          </a:prstGeom>
          <a:effectLst>
            <a:glow rad="101600">
              <a:schemeClr val="accent4">
                <a:satMod val="175000"/>
                <a:alpha val="40000"/>
              </a:schemeClr>
            </a:glow>
          </a:effectLst>
        </p:spPr>
      </p:pic>
      <p:pic>
        <p:nvPicPr>
          <p:cNvPr id="119" name="Picture 118"/>
          <p:cNvPicPr>
            <a:picLocks noChangeAspect="1"/>
          </p:cNvPicPr>
          <p:nvPr/>
        </p:nvPicPr>
        <p:blipFill>
          <a:blip r:embed="rId27" cstate="screen">
            <a:lum bright="70000" contrast="-70000"/>
            <a:extLst>
              <a:ext uri="{28A0092B-C50C-407E-A947-70E740481C1C}">
                <a14:useLocalDpi xmlns:a14="http://schemas.microsoft.com/office/drawing/2010/main" val="0"/>
              </a:ext>
            </a:extLst>
          </a:blip>
          <a:stretch>
            <a:fillRect/>
          </a:stretch>
        </p:blipFill>
        <p:spPr>
          <a:xfrm>
            <a:off x="3515480" y="4540601"/>
            <a:ext cx="615191" cy="171687"/>
          </a:xfrm>
          <a:prstGeom prst="rect">
            <a:avLst/>
          </a:prstGeom>
          <a:effectLst>
            <a:glow rad="101600">
              <a:schemeClr val="accent4">
                <a:satMod val="175000"/>
                <a:alpha val="40000"/>
              </a:schemeClr>
            </a:glow>
          </a:effectLst>
        </p:spPr>
      </p:pic>
      <p:sp>
        <p:nvSpPr>
          <p:cNvPr id="6" name="Rectangle 5"/>
          <p:cNvSpPr/>
          <p:nvPr/>
        </p:nvSpPr>
        <p:spPr>
          <a:xfrm>
            <a:off x="7288586" y="5206919"/>
            <a:ext cx="1098379" cy="307777"/>
          </a:xfrm>
          <a:prstGeom prst="rect">
            <a:avLst/>
          </a:prstGeom>
        </p:spPr>
        <p:txBody>
          <a:bodyPr wrap="none">
            <a:spAutoFit/>
          </a:bodyPr>
          <a:lstStyle/>
          <a:p>
            <a:pPr marR="0" lvl="0" algn="ctr" defTabSz="932608" eaLnBrk="1" fontAlgn="auto" latinLnBrk="0" hangingPunct="1">
              <a:lnSpc>
                <a:spcPct val="100000"/>
              </a:lnSpc>
              <a:spcBef>
                <a:spcPts val="0"/>
              </a:spcBef>
              <a:spcAft>
                <a:spcPts val="0"/>
              </a:spcAft>
              <a:buClrTx/>
              <a:buSzTx/>
              <a:tabLst/>
              <a:defRPr/>
            </a:pPr>
            <a:r>
              <a:rPr lang="en-US" sz="14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Cloud-born</a:t>
            </a:r>
          </a:p>
        </p:txBody>
      </p:sp>
      <p:sp>
        <p:nvSpPr>
          <p:cNvPr id="83" name="Rectangle 82"/>
          <p:cNvSpPr/>
          <p:nvPr/>
        </p:nvSpPr>
        <p:spPr>
          <a:xfrm>
            <a:off x="8626411" y="5206919"/>
            <a:ext cx="506870" cy="307777"/>
          </a:xfrm>
          <a:prstGeom prst="rect">
            <a:avLst/>
          </a:prstGeom>
        </p:spPr>
        <p:txBody>
          <a:bodyPr wrap="none">
            <a:spAutoFit/>
          </a:bodyPr>
          <a:lstStyle/>
          <a:p>
            <a:pPr marR="0" lvl="0" algn="ctr" defTabSz="932608" eaLnBrk="1" fontAlgn="auto" latinLnBrk="0" hangingPunct="1">
              <a:lnSpc>
                <a:spcPct val="100000"/>
              </a:lnSpc>
              <a:spcBef>
                <a:spcPts val="0"/>
              </a:spcBef>
              <a:spcAft>
                <a:spcPts val="0"/>
              </a:spcAft>
              <a:buClrTx/>
              <a:buSzTx/>
              <a:tabLst/>
              <a:defRPr/>
            </a:pPr>
            <a:r>
              <a:rPr lang="en-US" sz="14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LOB</a:t>
            </a:r>
          </a:p>
        </p:txBody>
      </p:sp>
      <p:sp>
        <p:nvSpPr>
          <p:cNvPr id="84" name="Rectangle 83"/>
          <p:cNvSpPr/>
          <p:nvPr/>
        </p:nvSpPr>
        <p:spPr>
          <a:xfrm>
            <a:off x="787794" y="5206919"/>
            <a:ext cx="2783134" cy="307777"/>
          </a:xfrm>
          <a:prstGeom prst="rect">
            <a:avLst/>
          </a:prstGeom>
        </p:spPr>
        <p:txBody>
          <a:bodyPr wrap="none">
            <a:spAutoFit/>
          </a:bodyPr>
          <a:lstStyle/>
          <a:p>
            <a:pPr marR="0" lvl="0" algn="ctr" defTabSz="932608" eaLnBrk="1" fontAlgn="auto" latinLnBrk="0" hangingPunct="1">
              <a:lnSpc>
                <a:spcPct val="100000"/>
              </a:lnSpc>
              <a:spcBef>
                <a:spcPts val="0"/>
              </a:spcBef>
              <a:spcAft>
                <a:spcPts val="0"/>
              </a:spcAft>
              <a:buClrTx/>
              <a:buSzTx/>
              <a:tabLst/>
              <a:defRPr/>
            </a:pPr>
            <a:r>
              <a:rPr lang="en-US" sz="14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Lift-and-shift + net new on Linux</a:t>
            </a:r>
          </a:p>
        </p:txBody>
      </p:sp>
      <p:sp>
        <p:nvSpPr>
          <p:cNvPr id="97" name="Rectangle 96"/>
          <p:cNvSpPr/>
          <p:nvPr/>
        </p:nvSpPr>
        <p:spPr>
          <a:xfrm>
            <a:off x="3659581" y="5206919"/>
            <a:ext cx="747320" cy="307777"/>
          </a:xfrm>
          <a:prstGeom prst="rect">
            <a:avLst/>
          </a:prstGeom>
        </p:spPr>
        <p:txBody>
          <a:bodyPr wrap="none">
            <a:spAutoFit/>
          </a:bodyPr>
          <a:lstStyle/>
          <a:p>
            <a:pPr marR="0" lvl="0" algn="ctr" defTabSz="932608" eaLnBrk="1" fontAlgn="auto" latinLnBrk="0" hangingPunct="1">
              <a:lnSpc>
                <a:spcPct val="100000"/>
              </a:lnSpc>
              <a:spcBef>
                <a:spcPts val="0"/>
              </a:spcBef>
              <a:spcAft>
                <a:spcPts val="0"/>
              </a:spcAft>
              <a:buClrTx/>
              <a:buSzTx/>
              <a:tabLst/>
              <a:defRPr/>
            </a:pPr>
            <a:r>
              <a:rPr lang="en-US" sz="14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Docker</a:t>
            </a:r>
          </a:p>
        </p:txBody>
      </p:sp>
      <p:sp>
        <p:nvSpPr>
          <p:cNvPr id="99" name="Title 5"/>
          <p:cNvSpPr txBox="1">
            <a:spLocks/>
          </p:cNvSpPr>
          <p:nvPr/>
        </p:nvSpPr>
        <p:spPr>
          <a:xfrm>
            <a:off x="277555" y="225340"/>
            <a:ext cx="11883096" cy="917076"/>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931863" eaLnBrk="0" hangingPunct="0"/>
            <a:r>
              <a:rPr lang="en-US" sz="4900" dirty="0">
                <a:solidFill>
                  <a:srgbClr val="505050"/>
                </a:solidFill>
                <a:latin typeface="Segoe UI Light"/>
                <a:ea typeface="ＭＳ Ｐゴシック" charset="0"/>
              </a:rPr>
              <a:t>Azure Open Source Application Platform</a:t>
            </a:r>
          </a:p>
        </p:txBody>
      </p:sp>
      <p:pic>
        <p:nvPicPr>
          <p:cNvPr id="82" name="Picture 81"/>
          <p:cNvPicPr>
            <a:picLocks noChangeAspect="1"/>
          </p:cNvPicPr>
          <p:nvPr/>
        </p:nvPicPr>
        <p:blipFill>
          <a:blip r:embed="rId27" cstate="screen">
            <a:lum bright="70000" contrast="-70000"/>
            <a:extLst>
              <a:ext uri="{28A0092B-C50C-407E-A947-70E740481C1C}">
                <a14:useLocalDpi xmlns:a14="http://schemas.microsoft.com/office/drawing/2010/main" val="0"/>
              </a:ext>
            </a:extLst>
          </a:blip>
          <a:stretch>
            <a:fillRect/>
          </a:stretch>
        </p:blipFill>
        <p:spPr>
          <a:xfrm>
            <a:off x="2382206" y="4548581"/>
            <a:ext cx="615191" cy="171687"/>
          </a:xfrm>
          <a:prstGeom prst="rect">
            <a:avLst/>
          </a:prstGeom>
          <a:effectLst>
            <a:glow rad="101600">
              <a:schemeClr val="accent4">
                <a:satMod val="175000"/>
                <a:alpha val="40000"/>
              </a:schemeClr>
            </a:glow>
          </a:effectLst>
        </p:spPr>
      </p:pic>
      <p:pic>
        <p:nvPicPr>
          <p:cNvPr id="104" name="Picture 103"/>
          <p:cNvPicPr>
            <a:picLocks noChangeAspect="1"/>
          </p:cNvPicPr>
          <p:nvPr/>
        </p:nvPicPr>
        <p:blipFill>
          <a:blip r:embed="rId27" cstate="screen">
            <a:lum bright="70000" contrast="-70000"/>
            <a:extLst>
              <a:ext uri="{28A0092B-C50C-407E-A947-70E740481C1C}">
                <a14:useLocalDpi xmlns:a14="http://schemas.microsoft.com/office/drawing/2010/main" val="0"/>
              </a:ext>
            </a:extLst>
          </a:blip>
          <a:stretch>
            <a:fillRect/>
          </a:stretch>
        </p:blipFill>
        <p:spPr>
          <a:xfrm>
            <a:off x="1236038" y="4540601"/>
            <a:ext cx="615191" cy="171687"/>
          </a:xfrm>
          <a:prstGeom prst="rect">
            <a:avLst/>
          </a:prstGeom>
          <a:effectLst>
            <a:glow rad="101600">
              <a:schemeClr val="accent4">
                <a:satMod val="175000"/>
                <a:alpha val="40000"/>
              </a:schemeClr>
            </a:glow>
          </a:effectLst>
        </p:spPr>
      </p:pic>
      <p:pic>
        <p:nvPicPr>
          <p:cNvPr id="105" name="Picture 4" descr="https://regmedia.co.uk/2015/11/27/visual_studio_code_logo.jpg?x=1200&amp;y=794"/>
          <p:cNvPicPr>
            <a:picLocks noChangeAspect="1" noChangeArrowheads="1"/>
          </p:cNvPicPr>
          <p:nvPr/>
        </p:nvPicPr>
        <p:blipFill>
          <a:blip r:embed="rId28" cstate="screen">
            <a:extLst>
              <a:ext uri="{28A0092B-C50C-407E-A947-70E740481C1C}">
                <a14:useLocalDpi xmlns:a14="http://schemas.microsoft.com/office/drawing/2010/main" val="0"/>
              </a:ext>
            </a:extLst>
          </a:blip>
          <a:srcRect/>
          <a:stretch>
            <a:fillRect/>
          </a:stretch>
        </p:blipFill>
        <p:spPr bwMode="auto">
          <a:xfrm>
            <a:off x="2845862" y="2210711"/>
            <a:ext cx="497001" cy="32897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1742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anim calcmode="lin" valueType="num">
                                      <p:cBhvr>
                                        <p:cTn id="8" dur="500" fill="hold"/>
                                        <p:tgtEl>
                                          <p:spTgt spid="117"/>
                                        </p:tgtEl>
                                        <p:attrNameLst>
                                          <p:attrName>ppt_x</p:attrName>
                                        </p:attrNameLst>
                                      </p:cBhvr>
                                      <p:tavLst>
                                        <p:tav tm="0">
                                          <p:val>
                                            <p:strVal val="#ppt_x"/>
                                          </p:val>
                                        </p:tav>
                                        <p:tav tm="100000">
                                          <p:val>
                                            <p:strVal val="#ppt_x"/>
                                          </p:val>
                                        </p:tav>
                                      </p:tavLst>
                                    </p:anim>
                                    <p:anim calcmode="lin" valueType="num">
                                      <p:cBhvr>
                                        <p:cTn id="9" dur="500" fill="hold"/>
                                        <p:tgtEl>
                                          <p:spTgt spid="1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fade">
                                      <p:cBhvr>
                                        <p:cTn id="12" dur="500"/>
                                        <p:tgtEl>
                                          <p:spTgt spid="116"/>
                                        </p:tgtEl>
                                      </p:cBhvr>
                                    </p:animEffect>
                                    <p:anim calcmode="lin" valueType="num">
                                      <p:cBhvr>
                                        <p:cTn id="13" dur="500" fill="hold"/>
                                        <p:tgtEl>
                                          <p:spTgt spid="116"/>
                                        </p:tgtEl>
                                        <p:attrNameLst>
                                          <p:attrName>ppt_x</p:attrName>
                                        </p:attrNameLst>
                                      </p:cBhvr>
                                      <p:tavLst>
                                        <p:tav tm="0">
                                          <p:val>
                                            <p:strVal val="#ppt_x"/>
                                          </p:val>
                                        </p:tav>
                                        <p:tav tm="100000">
                                          <p:val>
                                            <p:strVal val="#ppt_x"/>
                                          </p:val>
                                        </p:tav>
                                      </p:tavLst>
                                    </p:anim>
                                    <p:anim calcmode="lin" valueType="num">
                                      <p:cBhvr>
                                        <p:cTn id="14" dur="500" fill="hold"/>
                                        <p:tgtEl>
                                          <p:spTgt spid="11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fade">
                                      <p:cBhvr>
                                        <p:cTn id="17" dur="500"/>
                                        <p:tgtEl>
                                          <p:spTgt spid="115"/>
                                        </p:tgtEl>
                                      </p:cBhvr>
                                    </p:animEffect>
                                    <p:anim calcmode="lin" valueType="num">
                                      <p:cBhvr>
                                        <p:cTn id="18" dur="500" fill="hold"/>
                                        <p:tgtEl>
                                          <p:spTgt spid="115"/>
                                        </p:tgtEl>
                                        <p:attrNameLst>
                                          <p:attrName>ppt_x</p:attrName>
                                        </p:attrNameLst>
                                      </p:cBhvr>
                                      <p:tavLst>
                                        <p:tav tm="0">
                                          <p:val>
                                            <p:strVal val="#ppt_x"/>
                                          </p:val>
                                        </p:tav>
                                        <p:tav tm="100000">
                                          <p:val>
                                            <p:strVal val="#ppt_x"/>
                                          </p:val>
                                        </p:tav>
                                      </p:tavLst>
                                    </p:anim>
                                    <p:anim calcmode="lin" valueType="num">
                                      <p:cBhvr>
                                        <p:cTn id="19" dur="500" fill="hold"/>
                                        <p:tgtEl>
                                          <p:spTgt spid="1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anim calcmode="lin" valueType="num">
                                      <p:cBhvr>
                                        <p:cTn id="23" dur="500" fill="hold"/>
                                        <p:tgtEl>
                                          <p:spTgt spid="119"/>
                                        </p:tgtEl>
                                        <p:attrNameLst>
                                          <p:attrName>ppt_x</p:attrName>
                                        </p:attrNameLst>
                                      </p:cBhvr>
                                      <p:tavLst>
                                        <p:tav tm="0">
                                          <p:val>
                                            <p:strVal val="#ppt_x"/>
                                          </p:val>
                                        </p:tav>
                                        <p:tav tm="100000">
                                          <p:val>
                                            <p:strVal val="#ppt_x"/>
                                          </p:val>
                                        </p:tav>
                                      </p:tavLst>
                                    </p:anim>
                                    <p:anim calcmode="lin" valueType="num">
                                      <p:cBhvr>
                                        <p:cTn id="24" dur="500" fill="hold"/>
                                        <p:tgtEl>
                                          <p:spTgt spid="11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fade">
                                      <p:cBhvr>
                                        <p:cTn id="27" dur="500"/>
                                        <p:tgtEl>
                                          <p:spTgt spid="82"/>
                                        </p:tgtEl>
                                      </p:cBhvr>
                                    </p:animEffect>
                                    <p:anim calcmode="lin" valueType="num">
                                      <p:cBhvr>
                                        <p:cTn id="28" dur="500" fill="hold"/>
                                        <p:tgtEl>
                                          <p:spTgt spid="82"/>
                                        </p:tgtEl>
                                        <p:attrNameLst>
                                          <p:attrName>ppt_x</p:attrName>
                                        </p:attrNameLst>
                                      </p:cBhvr>
                                      <p:tavLst>
                                        <p:tav tm="0">
                                          <p:val>
                                            <p:strVal val="#ppt_x"/>
                                          </p:val>
                                        </p:tav>
                                        <p:tav tm="100000">
                                          <p:val>
                                            <p:strVal val="#ppt_x"/>
                                          </p:val>
                                        </p:tav>
                                      </p:tavLst>
                                    </p:anim>
                                    <p:anim calcmode="lin" valueType="num">
                                      <p:cBhvr>
                                        <p:cTn id="29" dur="500" fill="hold"/>
                                        <p:tgtEl>
                                          <p:spTgt spid="8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4"/>
                                        </p:tgtEl>
                                        <p:attrNameLst>
                                          <p:attrName>style.visibility</p:attrName>
                                        </p:attrNameLst>
                                      </p:cBhvr>
                                      <p:to>
                                        <p:strVal val="visible"/>
                                      </p:to>
                                    </p:set>
                                    <p:animEffect transition="in" filter="fade">
                                      <p:cBhvr>
                                        <p:cTn id="32" dur="500"/>
                                        <p:tgtEl>
                                          <p:spTgt spid="104"/>
                                        </p:tgtEl>
                                      </p:cBhvr>
                                    </p:animEffect>
                                    <p:anim calcmode="lin" valueType="num">
                                      <p:cBhvr>
                                        <p:cTn id="33" dur="500" fill="hold"/>
                                        <p:tgtEl>
                                          <p:spTgt spid="104"/>
                                        </p:tgtEl>
                                        <p:attrNameLst>
                                          <p:attrName>ppt_x</p:attrName>
                                        </p:attrNameLst>
                                      </p:cBhvr>
                                      <p:tavLst>
                                        <p:tav tm="0">
                                          <p:val>
                                            <p:strVal val="#ppt_x"/>
                                          </p:val>
                                        </p:tav>
                                        <p:tav tm="100000">
                                          <p:val>
                                            <p:strVal val="#ppt_x"/>
                                          </p:val>
                                        </p:tav>
                                      </p:tavLst>
                                    </p:anim>
                                    <p:anim calcmode="lin" valueType="num">
                                      <p:cBhvr>
                                        <p:cTn id="34" dur="500" fill="hold"/>
                                        <p:tgtEl>
                                          <p:spTgt spid="1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p:cNvSpPr txBox="1">
            <a:spLocks/>
          </p:cNvSpPr>
          <p:nvPr/>
        </p:nvSpPr>
        <p:spPr>
          <a:xfrm>
            <a:off x="274639" y="295274"/>
            <a:ext cx="6019798"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mj-lt"/>
                <a:ea typeface="+mn-ea"/>
                <a:cs typeface="Segoe UI" pitchFamily="34" charset="0"/>
              </a:rPr>
              <a:t>Node.js in Azure…</a:t>
            </a:r>
          </a:p>
        </p:txBody>
      </p:sp>
      <p:sp>
        <p:nvSpPr>
          <p:cNvPr id="4" name="Rectangle 3"/>
          <p:cNvSpPr/>
          <p:nvPr/>
        </p:nvSpPr>
        <p:spPr bwMode="auto">
          <a:xfrm>
            <a:off x="7619999" y="0"/>
            <a:ext cx="4846638"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 name="TextBox 6"/>
          <p:cNvSpPr txBox="1"/>
          <p:nvPr/>
        </p:nvSpPr>
        <p:spPr>
          <a:xfrm>
            <a:off x="371230" y="1799683"/>
            <a:ext cx="5923207" cy="4324261"/>
          </a:xfrm>
          <a:prstGeom prst="rect">
            <a:avLst/>
          </a:prstGeom>
          <a:noFill/>
          <a:ln>
            <a:noFill/>
          </a:ln>
        </p:spPr>
        <p:txBody>
          <a:bodyPr wrap="square" numCol="1" rtlCol="0" anchor="ctr">
            <a:spAutoFit/>
          </a:bodyPr>
          <a:lstStyle/>
          <a:p>
            <a:pPr marL="0" marR="0" lvl="0" indent="0" defTabSz="914400" eaLnBrk="1" fontAlgn="auto" latinLnBrk="0" hangingPunct="1">
              <a:lnSpc>
                <a:spcPts val="3000"/>
              </a:lnSpc>
              <a:spcBef>
                <a:spcPts val="0"/>
              </a:spcBef>
              <a:spcAft>
                <a:spcPts val="0"/>
              </a:spcAft>
              <a:buClrTx/>
              <a:buSzTx/>
              <a:buFontTx/>
              <a:buNone/>
              <a:tabLst/>
              <a:defRPr/>
            </a:pPr>
            <a:r>
              <a:rPr lang="en-US" sz="2400" dirty="0"/>
              <a:t>Azure is in 22 regions today, including China</a:t>
            </a:r>
          </a:p>
          <a:p>
            <a:pPr marL="0" marR="0" lvl="0" indent="0" defTabSz="914400" eaLnBrk="1" fontAlgn="auto" latinLnBrk="0" hangingPunct="1">
              <a:lnSpc>
                <a:spcPts val="3000"/>
              </a:lnSpc>
              <a:spcBef>
                <a:spcPts val="0"/>
              </a:spcBef>
              <a:spcAft>
                <a:spcPts val="0"/>
              </a:spcAft>
              <a:buClrTx/>
              <a:buSzTx/>
              <a:buFontTx/>
              <a:buNone/>
              <a:tabLst/>
              <a:defRPr/>
            </a:pPr>
            <a:r>
              <a:rPr lang="en-US" sz="2400" dirty="0"/>
              <a:t>1 in 4 VMs in Azure run Linux – a great choice for Node.js…</a:t>
            </a:r>
          </a:p>
          <a:p>
            <a:pPr marL="0" marR="0" lvl="0" indent="0" defTabSz="914400" eaLnBrk="1" fontAlgn="auto" latinLnBrk="0" hangingPunct="1">
              <a:lnSpc>
                <a:spcPts val="3000"/>
              </a:lnSpc>
              <a:spcBef>
                <a:spcPts val="0"/>
              </a:spcBef>
              <a:spcAft>
                <a:spcPts val="0"/>
              </a:spcAft>
              <a:buClrTx/>
              <a:buSzTx/>
              <a:buFontTx/>
              <a:buNone/>
              <a:tabLst/>
              <a:defRPr/>
            </a:pPr>
            <a:r>
              <a:rPr lang="en-US" sz="2400" dirty="0"/>
              <a:t>And about 1 in 4 Web Apps run open source frameworks, like Node.js </a:t>
            </a:r>
            <a:r>
              <a:rPr lang="en-US" sz="2400" dirty="0">
                <a:sym typeface="Wingdings" panose="05000000000000000000" pitchFamily="2" charset="2"/>
              </a:rPr>
              <a:t></a:t>
            </a:r>
            <a:endParaRPr lang="en-US" sz="2400" dirty="0"/>
          </a:p>
          <a:p>
            <a:pPr marL="0" marR="0" lvl="0" indent="0" defTabSz="914400" eaLnBrk="1" fontAlgn="auto" latinLnBrk="0" hangingPunct="1">
              <a:lnSpc>
                <a:spcPts val="3000"/>
              </a:lnSpc>
              <a:spcBef>
                <a:spcPts val="0"/>
              </a:spcBef>
              <a:spcAft>
                <a:spcPts val="0"/>
              </a:spcAft>
              <a:buClrTx/>
              <a:buSzTx/>
              <a:buFontTx/>
              <a:buNone/>
              <a:tabLst/>
              <a:defRPr/>
            </a:pPr>
            <a:endParaRPr lang="en-US" sz="2400" dirty="0"/>
          </a:p>
          <a:p>
            <a:pPr marL="0" marR="0" lvl="0" indent="0" defTabSz="914400" eaLnBrk="1" fontAlgn="auto" latinLnBrk="0" hangingPunct="1">
              <a:lnSpc>
                <a:spcPts val="3000"/>
              </a:lnSpc>
              <a:spcBef>
                <a:spcPts val="0"/>
              </a:spcBef>
              <a:spcAft>
                <a:spcPts val="0"/>
              </a:spcAft>
              <a:buClrTx/>
              <a:buSzTx/>
              <a:buFontTx/>
              <a:buNone/>
              <a:tabLst/>
              <a:defRPr/>
            </a:pPr>
            <a:r>
              <a:rPr lang="en-US" sz="2400" dirty="0"/>
              <a:t>Thousands of Node.js sites run in Azure today!</a:t>
            </a:r>
          </a:p>
          <a:p>
            <a:pPr marL="0" marR="0" lvl="0" indent="0" defTabSz="914400" eaLnBrk="1" fontAlgn="auto" latinLnBrk="0" hangingPunct="1">
              <a:lnSpc>
                <a:spcPts val="3000"/>
              </a:lnSpc>
              <a:spcBef>
                <a:spcPts val="0"/>
              </a:spcBef>
              <a:spcAft>
                <a:spcPts val="0"/>
              </a:spcAft>
              <a:buClrTx/>
              <a:buSzTx/>
              <a:buFontTx/>
              <a:buNone/>
              <a:tabLst/>
              <a:defRPr/>
            </a:pPr>
            <a:endParaRPr lang="en-US" sz="2400" dirty="0"/>
          </a:p>
          <a:p>
            <a:pPr defTabSz="914400">
              <a:lnSpc>
                <a:spcPts val="3000"/>
              </a:lnSpc>
            </a:pPr>
            <a:r>
              <a:rPr lang="zh-CN" altLang="en-US" sz="2400" b="1" dirty="0"/>
              <a:t>我们学到了什么？</a:t>
            </a:r>
          </a:p>
        </p:txBody>
      </p:sp>
      <p:pic>
        <p:nvPicPr>
          <p:cNvPr id="9" name="Picture 2" descr="http://blog.i-evaluation.com/wp-content/uploads/2013/04/nodejs_logo.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8885237" y="1744662"/>
            <a:ext cx="2580138" cy="1290069"/>
          </a:xfrm>
          <a:prstGeom prst="rect">
            <a:avLst/>
          </a:prstGeom>
          <a:noFill/>
          <a:effectLst>
            <a:softEdge rad="0"/>
          </a:effectLst>
          <a:scene3d>
            <a:camera prst="orthographicFront"/>
            <a:lightRig rig="threePt" dir="t"/>
          </a:scene3d>
          <a:sp3d prstMaterial="matte"/>
          <a:extLst>
            <a:ext uri="{909E8E84-426E-40dd-AFC4-6F175D3DCCD1}">
              <a14:hiddenFill xmlns:a14="http://schemas.microsoft.com/office/drawing/2010/main" xmlns="">
                <a:solidFill>
                  <a:srgbClr val="FFFFFF"/>
                </a:solidFill>
              </a14:hiddenFill>
            </a:ext>
          </a:extLst>
        </p:spPr>
      </p:pic>
      <p:sp>
        <p:nvSpPr>
          <p:cNvPr id="11" name="Freeform 5"/>
          <p:cNvSpPr>
            <a:spLocks/>
          </p:cNvSpPr>
          <p:nvPr/>
        </p:nvSpPr>
        <p:spPr bwMode="auto">
          <a:xfrm>
            <a:off x="9899752" y="3192368"/>
            <a:ext cx="551109" cy="542414"/>
          </a:xfrm>
          <a:custGeom>
            <a:avLst/>
            <a:gdLst>
              <a:gd name="T0" fmla="*/ 2641 w 4500"/>
              <a:gd name="T1" fmla="*/ 4429 h 4429"/>
              <a:gd name="T2" fmla="*/ 1860 w 4500"/>
              <a:gd name="T3" fmla="*/ 4429 h 4429"/>
              <a:gd name="T4" fmla="*/ 1860 w 4500"/>
              <a:gd name="T5" fmla="*/ 2642 h 4429"/>
              <a:gd name="T6" fmla="*/ 0 w 4500"/>
              <a:gd name="T7" fmla="*/ 2642 h 4429"/>
              <a:gd name="T8" fmla="*/ 0 w 4500"/>
              <a:gd name="T9" fmla="*/ 1824 h 4429"/>
              <a:gd name="T10" fmla="*/ 1860 w 4500"/>
              <a:gd name="T11" fmla="*/ 1824 h 4429"/>
              <a:gd name="T12" fmla="*/ 1860 w 4500"/>
              <a:gd name="T13" fmla="*/ 0 h 4429"/>
              <a:gd name="T14" fmla="*/ 2641 w 4500"/>
              <a:gd name="T15" fmla="*/ 0 h 4429"/>
              <a:gd name="T16" fmla="*/ 2641 w 4500"/>
              <a:gd name="T17" fmla="*/ 1824 h 4429"/>
              <a:gd name="T18" fmla="*/ 4500 w 4500"/>
              <a:gd name="T19" fmla="*/ 1824 h 4429"/>
              <a:gd name="T20" fmla="*/ 4500 w 4500"/>
              <a:gd name="T21" fmla="*/ 2642 h 4429"/>
              <a:gd name="T22" fmla="*/ 2641 w 4500"/>
              <a:gd name="T23" fmla="*/ 2642 h 4429"/>
              <a:gd name="T24" fmla="*/ 2641 w 4500"/>
              <a:gd name="T25" fmla="*/ 4429 h 4429"/>
              <a:gd name="T26" fmla="*/ 2641 w 4500"/>
              <a:gd name="T27" fmla="*/ 4429 h 4429"/>
              <a:gd name="T28" fmla="*/ 2641 w 4500"/>
              <a:gd name="T29" fmla="*/ 4429 h 4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00" h="4429">
                <a:moveTo>
                  <a:pt x="2641" y="4429"/>
                </a:moveTo>
                <a:lnTo>
                  <a:pt x="1860" y="4429"/>
                </a:lnTo>
                <a:lnTo>
                  <a:pt x="1860" y="2642"/>
                </a:lnTo>
                <a:lnTo>
                  <a:pt x="0" y="2642"/>
                </a:lnTo>
                <a:lnTo>
                  <a:pt x="0" y="1824"/>
                </a:lnTo>
                <a:lnTo>
                  <a:pt x="1860" y="1824"/>
                </a:lnTo>
                <a:lnTo>
                  <a:pt x="1860" y="0"/>
                </a:lnTo>
                <a:lnTo>
                  <a:pt x="2641" y="0"/>
                </a:lnTo>
                <a:lnTo>
                  <a:pt x="2641" y="1824"/>
                </a:lnTo>
                <a:lnTo>
                  <a:pt x="4500" y="1824"/>
                </a:lnTo>
                <a:lnTo>
                  <a:pt x="4500" y="2642"/>
                </a:lnTo>
                <a:lnTo>
                  <a:pt x="2641" y="2642"/>
                </a:lnTo>
                <a:lnTo>
                  <a:pt x="2641" y="4429"/>
                </a:lnTo>
                <a:lnTo>
                  <a:pt x="2641" y="4429"/>
                </a:lnTo>
                <a:lnTo>
                  <a:pt x="2641" y="4429"/>
                </a:lnTo>
                <a:close/>
              </a:path>
            </a:pathLst>
          </a:custGeom>
          <a:solidFill>
            <a:srgbClr val="50505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8" name="Picture 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613015" y="3892419"/>
            <a:ext cx="1124581" cy="1124581"/>
          </a:xfrm>
          <a:prstGeom prst="rect">
            <a:avLst/>
          </a:prstGeom>
        </p:spPr>
      </p:pic>
    </p:spTree>
    <p:extLst>
      <p:ext uri="{BB962C8B-B14F-4D97-AF65-F5344CB8AC3E}">
        <p14:creationId xmlns:p14="http://schemas.microsoft.com/office/powerpoint/2010/main" val="59600979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_is_Mural_ly_larg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60588" y="1211263"/>
            <a:ext cx="8115300" cy="4572000"/>
          </a:xfrm>
          <a:prstGeom prst="rect">
            <a:avLst/>
          </a:prstGeom>
        </p:spPr>
      </p:pic>
    </p:spTree>
    <p:extLst>
      <p:ext uri="{BB962C8B-B14F-4D97-AF65-F5344CB8AC3E}">
        <p14:creationId xmlns:p14="http://schemas.microsoft.com/office/powerpoint/2010/main" val="3228125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8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2082" y="675"/>
            <a:ext cx="12432312" cy="6993176"/>
          </a:xfrm>
          <a:prstGeom prst="rect">
            <a:avLst/>
          </a:prstGeom>
        </p:spPr>
      </p:pic>
      <p:grpSp>
        <p:nvGrpSpPr>
          <p:cNvPr id="20" name="Group 19"/>
          <p:cNvGrpSpPr/>
          <p:nvPr/>
        </p:nvGrpSpPr>
        <p:grpSpPr>
          <a:xfrm>
            <a:off x="881" y="992"/>
            <a:ext cx="6131114" cy="6993533"/>
            <a:chOff x="-1" y="973"/>
            <a:chExt cx="6011442" cy="6857027"/>
          </a:xfrm>
        </p:grpSpPr>
        <p:sp>
          <p:nvSpPr>
            <p:cNvPr id="15" name="Rectangle 14"/>
            <p:cNvSpPr/>
            <p:nvPr/>
          </p:nvSpPr>
          <p:spPr bwMode="auto">
            <a:xfrm>
              <a:off x="0" y="973"/>
              <a:ext cx="5862198" cy="6857027"/>
            </a:xfrm>
            <a:prstGeom prst="rect">
              <a:avLst/>
            </a:prstGeom>
            <a:solidFill>
              <a:srgbClr val="00BCF2">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6" name="Subtitle 2"/>
            <p:cNvSpPr txBox="1">
              <a:spLocks/>
            </p:cNvSpPr>
            <p:nvPr/>
          </p:nvSpPr>
          <p:spPr>
            <a:xfrm>
              <a:off x="-1" y="2572767"/>
              <a:ext cx="5377786" cy="896297"/>
            </a:xfrm>
            <a:prstGeom prst="rect">
              <a:avLst/>
            </a:prstGeom>
          </p:spPr>
          <p:txBody>
            <a:bodyPr lIns="274242" tIns="146262" rIns="182828" bIns="146262" anchor="t" anchorCtr="0"/>
            <a:lstStyle>
              <a:lvl1pPr marL="0" indent="0" algn="l" defTabSz="914400" rtl="0" eaLnBrk="1" latinLnBrk="0" hangingPunct="1">
                <a:lnSpc>
                  <a:spcPct val="90000"/>
                </a:lnSpc>
                <a:spcBef>
                  <a:spcPct val="20000"/>
                </a:spcBef>
                <a:buFont typeface="Arial"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32597" rtl="0" eaLnBrk="1" fontAlgn="auto" latinLnBrk="0" hangingPunct="1">
                <a:lnSpc>
                  <a:spcPct val="90000"/>
                </a:lnSpc>
                <a:spcBef>
                  <a:spcPct val="20000"/>
                </a:spcBef>
                <a:spcAft>
                  <a:spcPts val="0"/>
                </a:spcAft>
                <a:buClrTx/>
                <a:buSzTx/>
                <a:buFont typeface="Arial" pitchFamily="34" charset="0"/>
                <a:buNone/>
                <a:tabLst/>
                <a:defRPr/>
              </a:pPr>
              <a:r>
                <a:rPr kumimoji="0" lang="en-US" sz="139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JOHNNY HALIFE</a:t>
              </a:r>
              <a:br>
                <a:rPr kumimoji="0" lang="en-US" sz="139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CHIEF ARCHITECT AND CO-FOUNDER</a:t>
              </a:r>
              <a:br>
                <a:rPr kumimoji="0" lang="en-US" sz="1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MURAL.LY</a:t>
              </a:r>
            </a:p>
          </p:txBody>
        </p:sp>
        <p:sp>
          <p:nvSpPr>
            <p:cNvPr id="22" name="Rectangle 21"/>
            <p:cNvSpPr/>
            <p:nvPr/>
          </p:nvSpPr>
          <p:spPr>
            <a:xfrm>
              <a:off x="0" y="1051911"/>
              <a:ext cx="6011441" cy="1674609"/>
            </a:xfrm>
            <a:prstGeom prst="rect">
              <a:avLst/>
            </a:prstGeom>
          </p:spPr>
          <p:txBody>
            <a:bodyPr wrap="square" lIns="91414" tIns="146262" rIns="91414" bIns="146262">
              <a:spAutoFit/>
            </a:bodyPr>
            <a:lstStyle/>
            <a:p>
              <a:pPr marL="117430" marR="0" lvl="0" indent="-117430" defTabSz="932384" eaLnBrk="1" fontAlgn="auto" latinLnBrk="0" hangingPunct="1">
                <a:lnSpc>
                  <a:spcPct val="90000"/>
                </a:lnSpc>
                <a:spcBef>
                  <a:spcPts val="2448"/>
                </a:spcBef>
                <a:spcAft>
                  <a:spcPts val="0"/>
                </a:spcAft>
                <a:buClrTx/>
                <a:buSzTx/>
                <a:buFontTx/>
                <a:buNone/>
                <a:tabLst/>
                <a:defRPr/>
              </a:pPr>
              <a:r>
                <a:rPr kumimoji="0" lang="en-US" sz="2000" b="0" i="0" u="none" strike="noStrike" kern="0" cap="none" spc="0" normalizeH="0" baseline="0" noProof="0" dirty="0">
                  <a:ln>
                    <a:noFill/>
                  </a:ln>
                  <a:gradFill>
                    <a:gsLst>
                      <a:gs pos="67257">
                        <a:srgbClr val="FFFFFF"/>
                      </a:gs>
                      <a:gs pos="37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“Using Microsoft Azure Web Sites, we had no difficulty scaling quickly to support 350,000 new users, including 1,000 new users every day. We’re very confident that Azure will continue meeting our growth needs.”</a:t>
              </a:r>
            </a:p>
          </p:txBody>
        </p:sp>
        <p:sp>
          <p:nvSpPr>
            <p:cNvPr id="11" name="Subtitle 2"/>
            <p:cNvSpPr txBox="1">
              <a:spLocks/>
            </p:cNvSpPr>
            <p:nvPr/>
          </p:nvSpPr>
          <p:spPr>
            <a:xfrm>
              <a:off x="-1" y="3641995"/>
              <a:ext cx="5862199" cy="3155306"/>
            </a:xfrm>
            <a:prstGeom prst="rect">
              <a:avLst/>
            </a:prstGeom>
          </p:spPr>
          <p:txBody>
            <a:bodyPr lIns="274242" tIns="146262" rIns="182828" bIns="146262" anchor="t" anchorCtr="0"/>
            <a:lstStyle>
              <a:lvl1pPr marL="0" indent="0" algn="l" defTabSz="914400" rtl="0" eaLnBrk="1" latinLnBrk="0" hangingPunct="1">
                <a:lnSpc>
                  <a:spcPct val="90000"/>
                </a:lnSpc>
                <a:spcBef>
                  <a:spcPct val="20000"/>
                </a:spcBef>
                <a:buFont typeface="Arial"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32597" rtl="0" eaLnBrk="1" fontAlgn="auto" latinLnBrk="0" hangingPunct="1">
                <a:lnSpc>
                  <a:spcPct val="90000"/>
                </a:lnSpc>
                <a:spcBef>
                  <a:spcPct val="20000"/>
                </a:spcBef>
                <a:spcAft>
                  <a:spcPts val="0"/>
                </a:spcAft>
                <a:buClrTx/>
                <a:buSzTx/>
                <a:buFont typeface="Arial" pitchFamily="34" charset="0"/>
                <a:buNone/>
                <a:tabLst/>
                <a:defRPr/>
              </a:pPr>
              <a:endParaRPr kumimoji="0" lang="en-US" sz="139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597" rtl="0" eaLnBrk="1" fontAlgn="auto" latinLnBrk="0" hangingPunct="1">
                <a:lnSpc>
                  <a:spcPct val="90000"/>
                </a:lnSpc>
                <a:spcBef>
                  <a:spcPct val="20000"/>
                </a:spcBef>
                <a:spcAft>
                  <a:spcPts val="0"/>
                </a:spcAft>
                <a:buClrTx/>
                <a:buSzTx/>
                <a:buFont typeface="Arial" pitchFamily="34" charset="0"/>
                <a:buNone/>
                <a:tabLst/>
                <a:defRPr/>
              </a:pPr>
              <a:r>
                <a:rPr kumimoji="0" lang="en-US" sz="139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Business need:</a:t>
              </a:r>
            </a:p>
            <a:p>
              <a:pPr marL="0" marR="0" lvl="0" indent="0" algn="l" defTabSz="932597" rtl="0" eaLnBrk="1" fontAlgn="auto" latinLnBrk="0" hangingPunct="1">
                <a:lnSpc>
                  <a:spcPct val="90000"/>
                </a:lnSpc>
                <a:spcBef>
                  <a:spcPct val="20000"/>
                </a:spcBef>
                <a:spcAft>
                  <a:spcPts val="0"/>
                </a:spcAft>
                <a:buClrTx/>
                <a:buSzTx/>
                <a:buFont typeface="Arial" pitchFamily="34" charset="0"/>
                <a:buNone/>
                <a:tabLst/>
                <a:defRPr/>
              </a:pPr>
              <a:r>
                <a:rPr kumimoji="0" lang="en-US" sz="1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Mural.ly, an interactive whiteboard used by teams to collaborate in real time, needed a way to grow and scale efficiently without worrying about disrupting performance or managing underlying infrastructure. </a:t>
              </a:r>
            </a:p>
            <a:p>
              <a:pPr marL="0" marR="0" lvl="0" indent="0" algn="l" defTabSz="932597" rtl="0" eaLnBrk="1" fontAlgn="auto" latinLnBrk="0" hangingPunct="1">
                <a:lnSpc>
                  <a:spcPct val="90000"/>
                </a:lnSpc>
                <a:spcBef>
                  <a:spcPct val="20000"/>
                </a:spcBef>
                <a:spcAft>
                  <a:spcPts val="0"/>
                </a:spcAft>
                <a:buClrTx/>
                <a:buSzTx/>
                <a:buFont typeface="Arial" pitchFamily="34" charset="0"/>
                <a:buNone/>
                <a:tabLst/>
                <a:defRPr/>
              </a:pPr>
              <a:endParaRPr kumimoji="0" lang="en-US" sz="1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418" rtl="0" eaLnBrk="1" fontAlgn="auto" latinLnBrk="0" hangingPunct="1">
                <a:lnSpc>
                  <a:spcPct val="90000"/>
                </a:lnSpc>
                <a:spcBef>
                  <a:spcPts val="0"/>
                </a:spcBef>
                <a:spcAft>
                  <a:spcPts val="800"/>
                </a:spcAft>
                <a:buClrTx/>
                <a:buSzTx/>
                <a:buFont typeface="Arial" pitchFamily="34" charset="0"/>
                <a:buNone/>
                <a:tabLst/>
                <a:defRPr/>
              </a:pPr>
              <a:r>
                <a:rPr kumimoji="0" lang="en-US" sz="139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Benefits:</a:t>
              </a:r>
            </a:p>
            <a:p>
              <a:pPr marL="285640" marR="0" lvl="0" indent="-285640" algn="l" defTabSz="932418" rtl="0" eaLnBrk="1" fontAlgn="auto" latinLnBrk="0" hangingPunct="1">
                <a:lnSpc>
                  <a:spcPts val="1199"/>
                </a:lnSpc>
                <a:spcBef>
                  <a:spcPts val="0"/>
                </a:spcBef>
                <a:spcAft>
                  <a:spcPts val="800"/>
                </a:spcAft>
                <a:buClrTx/>
                <a:buSzTx/>
                <a:buFont typeface="Arial" panose="020B0604020202020204" pitchFamily="34" charset="0"/>
                <a:buChar char="•"/>
                <a:tabLst/>
                <a:defRPr/>
              </a:pPr>
              <a:r>
                <a:rPr kumimoji="0" lang="en-US" sz="1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Support 1,000 new users every day </a:t>
              </a:r>
            </a:p>
            <a:p>
              <a:pPr marL="285640" marR="0" lvl="0" indent="-285640" algn="l" defTabSz="932418" rtl="0" eaLnBrk="1" fontAlgn="auto" latinLnBrk="0" hangingPunct="1">
                <a:lnSpc>
                  <a:spcPts val="1199"/>
                </a:lnSpc>
                <a:spcBef>
                  <a:spcPts val="0"/>
                </a:spcBef>
                <a:spcAft>
                  <a:spcPts val="800"/>
                </a:spcAft>
                <a:buClrTx/>
                <a:buSzTx/>
                <a:buFont typeface="Arial" panose="020B0604020202020204" pitchFamily="34" charset="0"/>
                <a:buChar char="•"/>
                <a:tabLst/>
                <a:defRPr/>
              </a:pPr>
              <a:r>
                <a:rPr kumimoji="0" lang="en-US" sz="1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Deploys 20x per day in a matter of seconds</a:t>
              </a:r>
            </a:p>
            <a:p>
              <a:pPr marL="285640" marR="0" lvl="0" indent="-285640" algn="l" defTabSz="932418" rtl="0" eaLnBrk="1" fontAlgn="auto" latinLnBrk="0" hangingPunct="1">
                <a:lnSpc>
                  <a:spcPts val="1199"/>
                </a:lnSpc>
                <a:spcBef>
                  <a:spcPts val="0"/>
                </a:spcBef>
                <a:spcAft>
                  <a:spcPts val="800"/>
                </a:spcAft>
                <a:buClrTx/>
                <a:buSzTx/>
                <a:buFont typeface="Arial" panose="020B0604020202020204" pitchFamily="34" charset="0"/>
                <a:buChar char="•"/>
                <a:tabLst/>
                <a:defRPr/>
              </a:pPr>
              <a:r>
                <a:rPr kumimoji="0" lang="en-US" sz="1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More time to build new features</a:t>
              </a:r>
            </a:p>
            <a:p>
              <a:pPr marL="285640" marR="0" lvl="0" indent="-285640" algn="l" defTabSz="932418" rtl="0" eaLnBrk="1" fontAlgn="auto" latinLnBrk="0" hangingPunct="1">
                <a:lnSpc>
                  <a:spcPts val="1199"/>
                </a:lnSpc>
                <a:spcBef>
                  <a:spcPts val="0"/>
                </a:spcBef>
                <a:spcAft>
                  <a:spcPts val="800"/>
                </a:spcAft>
                <a:buClrTx/>
                <a:buSzTx/>
                <a:buFont typeface="Arial" panose="020B0604020202020204" pitchFamily="34" charset="0"/>
                <a:buChar char="•"/>
                <a:tabLst/>
                <a:defRPr/>
              </a:pPr>
              <a:r>
                <a:rPr kumimoji="0" lang="en-US" sz="1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Higher scale and security to attract enterprise customers</a:t>
              </a:r>
            </a:p>
            <a:p>
              <a:pPr marL="0" marR="0" lvl="0" indent="0" algn="l" defTabSz="932597" rtl="0" eaLnBrk="1" fontAlgn="auto" latinLnBrk="0" hangingPunct="1">
                <a:lnSpc>
                  <a:spcPct val="90000"/>
                </a:lnSpc>
                <a:spcBef>
                  <a:spcPct val="20000"/>
                </a:spcBef>
                <a:spcAft>
                  <a:spcPts val="0"/>
                </a:spcAft>
                <a:buClrTx/>
                <a:buSzTx/>
                <a:buFont typeface="Arial" pitchFamily="34" charset="0"/>
                <a:buNone/>
                <a:tabLst/>
                <a:defRPr/>
              </a:pPr>
              <a:endParaRPr kumimoji="0" lang="en-US" sz="1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 name="Rectangle 17"/>
            <p:cNvSpPr/>
            <p:nvPr/>
          </p:nvSpPr>
          <p:spPr>
            <a:xfrm>
              <a:off x="0" y="502547"/>
              <a:ext cx="2391197" cy="496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01" name="Picture 2" descr="https://customers.microsoft.com/Assets/63934850-6c64-e411-bac3-6c3be5a84144/Mural.ly%20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58" y="554337"/>
              <a:ext cx="1344637" cy="41754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Node.js – JavaScript no Servidor [visão geral]"/>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56370" y="3296971"/>
              <a:ext cx="1377450" cy="688725"/>
            </a:xfrm>
            <a:prstGeom prst="rect">
              <a:avLst/>
            </a:prstGeom>
          </p:spPr>
        </p:pic>
        <p:pic>
          <p:nvPicPr>
            <p:cNvPr id="3" name="Picture 2" descr="OE2014_MongoDB-600×455 | Laborategia"/>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834842" y="2929923"/>
              <a:ext cx="1876247" cy="1422821"/>
            </a:xfrm>
            <a:prstGeom prst="rect">
              <a:avLst/>
            </a:prstGeom>
          </p:spPr>
        </p:pic>
      </p:grpSp>
      <p:sp>
        <p:nvSpPr>
          <p:cNvPr id="5" name="Vertical Scroll 4"/>
          <p:cNvSpPr/>
          <p:nvPr/>
        </p:nvSpPr>
        <p:spPr bwMode="auto">
          <a:xfrm rot="20768899">
            <a:off x="6557611" y="1043597"/>
            <a:ext cx="5749292" cy="1766454"/>
          </a:xfrm>
          <a:prstGeom prst="verticalScroll">
            <a:avLst>
              <a:gd name="adj" fmla="val 8971"/>
            </a:avLst>
          </a:prstGeom>
          <a:solidFill>
            <a:srgbClr val="FF0000"/>
          </a:solidFill>
          <a:ln>
            <a:no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altLang="ja-JP" sz="3200">
                <a:solidFill>
                  <a:srgbClr val="FFFF00"/>
                </a:solidFill>
              </a:rPr>
              <a:t>350,000 </a:t>
            </a:r>
            <a:r>
              <a:rPr lang="ja-JP" altLang="en-US" sz="3200">
                <a:solidFill>
                  <a:srgbClr val="FFFF00"/>
                </a:solidFill>
              </a:rPr>
              <a:t>新用户</a:t>
            </a:r>
            <a:endParaRPr lang="en-US" altLang="ja-JP" sz="3200">
              <a:solidFill>
                <a:srgbClr val="FFFF00"/>
              </a:solidFill>
            </a:endParaRPr>
          </a:p>
          <a:p>
            <a:pPr algn="ctr"/>
            <a:r>
              <a:rPr lang="en-US" altLang="ja-JP" sz="3200">
                <a:solidFill>
                  <a:srgbClr val="FFFF00"/>
                </a:solidFill>
              </a:rPr>
              <a:t>1,000 </a:t>
            </a:r>
            <a:r>
              <a:rPr lang="ja-JP" altLang="en-US" sz="3200">
                <a:solidFill>
                  <a:srgbClr val="FFFF00"/>
                </a:solidFill>
              </a:rPr>
              <a:t>每一天</a:t>
            </a:r>
            <a:r>
              <a:rPr lang="en-US" altLang="ja-JP" sz="3200">
                <a:solidFill>
                  <a:srgbClr val="FFFF00"/>
                </a:solidFill>
              </a:rPr>
              <a:t>!</a:t>
            </a:r>
          </a:p>
          <a:p>
            <a:pPr algn="ctr"/>
            <a:r>
              <a:rPr lang="en-US" altLang="zh-CN" sz="3200">
                <a:solidFill>
                  <a:srgbClr val="FFFF00"/>
                </a:solidFill>
              </a:rPr>
              <a:t>20 </a:t>
            </a:r>
            <a:r>
              <a:rPr lang="zh-CN" altLang="en-US" sz="3200">
                <a:solidFill>
                  <a:srgbClr val="FFFF00"/>
                </a:solidFill>
              </a:rPr>
              <a:t>部署以秒为单位</a:t>
            </a:r>
            <a:endParaRPr lang="zh-CN" altLang="en-US" sz="3200" dirty="0">
              <a:solidFill>
                <a:srgbClr val="FFFF00"/>
              </a:solidFill>
            </a:endParaRPr>
          </a:p>
        </p:txBody>
      </p:sp>
    </p:spTree>
    <p:extLst>
      <p:ext uri="{BB962C8B-B14F-4D97-AF65-F5344CB8AC3E}">
        <p14:creationId xmlns:p14="http://schemas.microsoft.com/office/powerpoint/2010/main" val="2219750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10.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1.xml><?xml version="1.0" encoding="utf-8"?>
<a:theme xmlns:a="http://schemas.openxmlformats.org/drawingml/2006/main" name="7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12.xml><?xml version="1.0" encoding="utf-8"?>
<a:theme xmlns:a="http://schemas.openxmlformats.org/drawingml/2006/main" name="8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13.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4.xml><?xml version="1.0" encoding="utf-8"?>
<a:theme xmlns:a="http://schemas.openxmlformats.org/drawingml/2006/main" name="1_5-30639_MGXFY16_Light_Template">
  <a:themeElements>
    <a:clrScheme name="MGX FY16 Light">
      <a:dk1>
        <a:srgbClr val="505050"/>
      </a:dk1>
      <a:lt1>
        <a:srgbClr val="FFFFFF"/>
      </a:lt1>
      <a:dk2>
        <a:srgbClr val="0078D7"/>
      </a:dk2>
      <a:lt2>
        <a:srgbClr val="FAFAFA"/>
      </a:lt2>
      <a:accent1>
        <a:srgbClr val="002050"/>
      </a:accent1>
      <a:accent2>
        <a:srgbClr val="0078D7"/>
      </a:accent2>
      <a:accent3>
        <a:srgbClr val="D83B01"/>
      </a:accent3>
      <a:accent4>
        <a:srgbClr val="FFB900"/>
      </a:accent4>
      <a:accent5>
        <a:srgbClr val="00188F"/>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_Putting the $ in Open Source v2" id="{D43A0DB1-D17D-483F-A4E3-877EE6F3B9FE}" vid="{702C1859-4610-4FDD-A5F3-1C564666EC49}"/>
    </a:ext>
  </a:extLst>
</a:theme>
</file>

<file path=ppt/theme/theme15.xml><?xml version="1.0" encoding="utf-8"?>
<a:theme xmlns:a="http://schemas.openxmlformats.org/drawingml/2006/main" name="5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3.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4.xml><?xml version="1.0" encoding="utf-8"?>
<a:theme xmlns:a="http://schemas.openxmlformats.org/drawingml/2006/main" name="3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5.xml><?xml version="1.0" encoding="utf-8"?>
<a:theme xmlns:a="http://schemas.openxmlformats.org/drawingml/2006/main" name="4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4_WHITE TEMPLATE">
  <a:themeElements>
    <a:clrScheme name="PRISM 2015">
      <a:dk1>
        <a:srgbClr val="505050"/>
      </a:dk1>
      <a:lt1>
        <a:srgbClr val="FFFFFF"/>
      </a:lt1>
      <a:dk2>
        <a:srgbClr val="002050"/>
      </a:dk2>
      <a:lt2>
        <a:srgbClr val="D2D2D2"/>
      </a:lt2>
      <a:accent1>
        <a:srgbClr val="002050"/>
      </a:accent1>
      <a:accent2>
        <a:srgbClr val="008A00"/>
      </a:accent2>
      <a:accent3>
        <a:srgbClr val="00188F"/>
      </a:accent3>
      <a:accent4>
        <a:srgbClr val="0078D7"/>
      </a:accent4>
      <a:accent5>
        <a:srgbClr val="5C2D91"/>
      </a:accent5>
      <a:accent6>
        <a:srgbClr val="B4009E"/>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FY16 General Session Template_v5.potx" id="{0593BFD7-7B5E-4580-B53D-014FD33792A4}" vid="{5FC5D957-5544-42EA-8FD6-63C1D42A19DE}"/>
    </a:ext>
  </a:extLst>
</a:theme>
</file>

<file path=ppt/theme/theme7.xml><?xml version="1.0" encoding="utf-8"?>
<a:theme xmlns:a="http://schemas.openxmlformats.org/drawingml/2006/main" name="2_WHITE TEMPLATE">
  <a:themeElements>
    <a:clrScheme name="PRISM 2015">
      <a:dk1>
        <a:srgbClr val="505050"/>
      </a:dk1>
      <a:lt1>
        <a:srgbClr val="FFFFFF"/>
      </a:lt1>
      <a:dk2>
        <a:srgbClr val="002050"/>
      </a:dk2>
      <a:lt2>
        <a:srgbClr val="D2D2D2"/>
      </a:lt2>
      <a:accent1>
        <a:srgbClr val="002050"/>
      </a:accent1>
      <a:accent2>
        <a:srgbClr val="008A00"/>
      </a:accent2>
      <a:accent3>
        <a:srgbClr val="00188F"/>
      </a:accent3>
      <a:accent4>
        <a:srgbClr val="0078D7"/>
      </a:accent4>
      <a:accent5>
        <a:srgbClr val="5C2D91"/>
      </a:accent5>
      <a:accent6>
        <a:srgbClr val="B4009E"/>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FY16 General Session Template_v5.potx" id="{0593BFD7-7B5E-4580-B53D-014FD33792A4}" vid="{5FC5D957-5544-42EA-8FD6-63C1D42A19DE}"/>
    </a:ext>
  </a:extLst>
</a:theme>
</file>

<file path=ppt/theme/theme8.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4F09737C-ADEF-4314-AB56-4A518DF7B933}" vid="{87A94877-8473-4FD7-A13A-DB9D3F7775DC}"/>
    </a:ext>
  </a:extLst>
</a:theme>
</file>

<file path=ppt/theme/theme9.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14d34310-60a1-48d3-a613-fb02139ea576">
      <UserInfo>
        <DisplayName>John Allwright</DisplayName>
        <AccountId>25</AccountId>
        <AccountType/>
      </UserInfo>
    </SharedWithUsers>
    <Key_x0020_Resource xmlns="a304e8bd-da18-4739-9c2c-2307b551e04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AC80BC3ED5A274E884E459649E792B3" ma:contentTypeVersion="6" ma:contentTypeDescription="Create a new document." ma:contentTypeScope="" ma:versionID="b85f5490f5e7df1deb7f5600a7ac135f">
  <xsd:schema xmlns:xsd="http://www.w3.org/2001/XMLSchema" xmlns:xs="http://www.w3.org/2001/XMLSchema" xmlns:p="http://schemas.microsoft.com/office/2006/metadata/properties" xmlns:ns2="14d34310-60a1-48d3-a613-fb02139ea576" xmlns:ns3="a304e8bd-da18-4739-9c2c-2307b551e04d" targetNamespace="http://schemas.microsoft.com/office/2006/metadata/properties" ma:root="true" ma:fieldsID="1002a8343535c9d997b97695ca023f58" ns2:_="" ns3:_="">
    <xsd:import namespace="14d34310-60a1-48d3-a613-fb02139ea576"/>
    <xsd:import namespace="a304e8bd-da18-4739-9c2c-2307b551e04d"/>
    <xsd:element name="properties">
      <xsd:complexType>
        <xsd:sequence>
          <xsd:element name="documentManagement">
            <xsd:complexType>
              <xsd:all>
                <xsd:element ref="ns2:SharedWithUsers" minOccurs="0"/>
                <xsd:element ref="ns2:SharedWithDetails" minOccurs="0"/>
                <xsd:element ref="ns3:Key_x0020_Resour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d34310-60a1-48d3-a613-fb02139ea57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304e8bd-da18-4739-9c2c-2307b551e04d" elementFormDefault="qualified">
    <xsd:import namespace="http://schemas.microsoft.com/office/2006/documentManagement/types"/>
    <xsd:import namespace="http://schemas.microsoft.com/office/infopath/2007/PartnerControls"/>
    <xsd:element name="Key_x0020_Resource" ma:index="10" nillable="true" ma:displayName="Key Resource" ma:internalName="Key_x0020_Resourc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696A3C-3843-4306-926E-25906C440490}">
  <ds:schemaRefs>
    <ds:schemaRef ds:uri="http://schemas.microsoft.com/sharepoint/v3/contenttype/forms"/>
  </ds:schemaRefs>
</ds:datastoreItem>
</file>

<file path=customXml/itemProps2.xml><?xml version="1.0" encoding="utf-8"?>
<ds:datastoreItem xmlns:ds="http://schemas.openxmlformats.org/officeDocument/2006/customXml" ds:itemID="{514E92D0-4017-48C8-92A4-4C5BC494A1DA}">
  <ds:schemaRefs>
    <ds:schemaRef ds:uri="http://purl.org/dc/terms/"/>
    <ds:schemaRef ds:uri="http://purl.org/dc/dcmitype/"/>
    <ds:schemaRef ds:uri="http://schemas.microsoft.com/office/2006/documentManagement/types"/>
    <ds:schemaRef ds:uri="http://schemas.microsoft.com/office/infopath/2007/PartnerControls"/>
    <ds:schemaRef ds:uri="14d34310-60a1-48d3-a613-fb02139ea576"/>
    <ds:schemaRef ds:uri="http://purl.org/dc/elements/1.1/"/>
    <ds:schemaRef ds:uri="http://schemas.microsoft.com/office/2006/metadata/properties"/>
    <ds:schemaRef ds:uri="http://schemas.openxmlformats.org/package/2006/metadata/core-properties"/>
    <ds:schemaRef ds:uri="a304e8bd-da18-4739-9c2c-2307b551e04d"/>
    <ds:schemaRef ds:uri="http://www.w3.org/XML/1998/namespace"/>
  </ds:schemaRefs>
</ds:datastoreItem>
</file>

<file path=customXml/itemProps3.xml><?xml version="1.0" encoding="utf-8"?>
<ds:datastoreItem xmlns:ds="http://schemas.openxmlformats.org/officeDocument/2006/customXml" ds:itemID="{BD8ACDDB-61A3-4D4E-8CB0-27439D898D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d34310-60a1-48d3-a613-fb02139ea576"/>
    <ds:schemaRef ds:uri="a304e8bd-da18-4739-9c2c-2307b551e0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1668</Words>
  <Application>Microsoft Office PowerPoint</Application>
  <PresentationFormat>Custom</PresentationFormat>
  <Paragraphs>267</Paragraphs>
  <Slides>26</Slides>
  <Notes>13</Notes>
  <HiddenSlides>0</HiddenSlides>
  <MMClips>1</MMClips>
  <ScaleCrop>false</ScaleCrop>
  <HeadingPairs>
    <vt:vector size="6" baseType="variant">
      <vt:variant>
        <vt:lpstr>Fonts Used</vt:lpstr>
      </vt:variant>
      <vt:variant>
        <vt:i4>11</vt:i4>
      </vt:variant>
      <vt:variant>
        <vt:lpstr>Theme</vt:lpstr>
      </vt:variant>
      <vt:variant>
        <vt:i4>15</vt:i4>
      </vt:variant>
      <vt:variant>
        <vt:lpstr>Slide Titles</vt:lpstr>
      </vt:variant>
      <vt:variant>
        <vt:i4>26</vt:i4>
      </vt:variant>
    </vt:vector>
  </HeadingPairs>
  <TitlesOfParts>
    <vt:vector size="52" baseType="lpstr">
      <vt:lpstr>MS PGothic</vt:lpstr>
      <vt:lpstr>MS PGothic</vt:lpstr>
      <vt:lpstr>Arial</vt:lpstr>
      <vt:lpstr>Calibri</vt:lpstr>
      <vt:lpstr>Consolas</vt:lpstr>
      <vt:lpstr>Segoe UI</vt:lpstr>
      <vt:lpstr>Segoe UI Black</vt:lpstr>
      <vt:lpstr>Segoe UI Light</vt:lpstr>
      <vt:lpstr>Segoe UI Semibold</vt:lpstr>
      <vt:lpstr>Segoe UI Semilight</vt:lpstr>
      <vt:lpstr>Wingdings</vt:lpstr>
      <vt:lpstr>Server and Cloud 2013</vt:lpstr>
      <vt:lpstr>1_Server and Cloud 2013</vt:lpstr>
      <vt:lpstr>2_Server and Cloud 2013</vt:lpstr>
      <vt:lpstr>3_Server and Cloud 2013</vt:lpstr>
      <vt:lpstr>4_Server and Cloud 2013</vt:lpstr>
      <vt:lpstr>4_WHITE TEMPLATE</vt:lpstr>
      <vt:lpstr>2_WHITE TEMPLATE</vt:lpstr>
      <vt:lpstr>WHITE TEMPLATE</vt:lpstr>
      <vt:lpstr>5-30610_Microsoft_Ignite_Keynote_Template</vt:lpstr>
      <vt:lpstr>2_5-30610_Microsoft_Ignite_Keynote_Template</vt:lpstr>
      <vt:lpstr>7_Server and Cloud 2013</vt:lpstr>
      <vt:lpstr>8_Server and Cloud 2013</vt:lpstr>
      <vt:lpstr>5-30721_Build_2016_Template_Light</vt:lpstr>
      <vt:lpstr>1_5-30639_MGXFY16_Light_Template</vt:lpstr>
      <vt:lpstr>5_Server and Cloud 2013</vt:lpstr>
      <vt:lpstr>End to end Node.js app development in the cloud Azure use cases</vt:lpstr>
      <vt:lpstr>关于我</vt:lpstr>
      <vt:lpstr>Agenda</vt:lpstr>
      <vt:lpstr>你知道吗？</vt:lpstr>
      <vt:lpstr>PowerPoint Presentation</vt:lpstr>
      <vt:lpstr>PowerPoint Presentation</vt:lpstr>
      <vt:lpstr>PowerPoint Presentation</vt:lpstr>
      <vt:lpstr>PowerPoint Presentation</vt:lpstr>
      <vt:lpstr>PowerPoint Presentation</vt:lpstr>
      <vt:lpstr>PowerPoint Presentation</vt:lpstr>
      <vt:lpstr>Node.js in Azure: 分享我们学到了什么</vt:lpstr>
      <vt:lpstr>Cloud: 程序员想要的东西 </vt:lpstr>
      <vt:lpstr>PowerPoint Presentation</vt:lpstr>
      <vt:lpstr>Demo: easy deployment</vt:lpstr>
      <vt:lpstr>PLACEHOLDER</vt:lpstr>
      <vt:lpstr>Demo: easy scale</vt:lpstr>
      <vt:lpstr>PowerPoint Presentation</vt:lpstr>
      <vt:lpstr>Demo: easy to do more</vt:lpstr>
      <vt:lpstr>分享我们学到了什么</vt:lpstr>
      <vt:lpstr>PowerPoint Presentation</vt:lpstr>
      <vt:lpstr>Q+A</vt:lpstr>
      <vt:lpstr>PowerPoint Presentation</vt:lpstr>
      <vt:lpstr>Azure Mobile Services</vt:lpstr>
      <vt:lpstr>Application Insights: Key capabilities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2016-05-17T07:17:59Z</dcterms:created>
  <dcterms:modified xsi:type="dcterms:W3CDTF">2016-05-20T07:47:17Z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0x0101008AC80BC3ED5A274E884E459649E792B3</vt:lpwstr>
  </property>
</Properties>
</file>